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6"/>
  </p:notesMasterIdLst>
  <p:sldIdLst>
    <p:sldId id="655" r:id="rId3"/>
    <p:sldId id="656" r:id="rId4"/>
    <p:sldId id="657" r:id="rId5"/>
    <p:sldId id="725" r:id="rId6"/>
    <p:sldId id="729" r:id="rId7"/>
    <p:sldId id="726" r:id="rId8"/>
    <p:sldId id="731" r:id="rId9"/>
    <p:sldId id="732" r:id="rId10"/>
    <p:sldId id="734" r:id="rId11"/>
    <p:sldId id="735" r:id="rId12"/>
    <p:sldId id="733" r:id="rId13"/>
    <p:sldId id="741" r:id="rId14"/>
    <p:sldId id="742" r:id="rId15"/>
    <p:sldId id="743" r:id="rId16"/>
    <p:sldId id="744" r:id="rId17"/>
    <p:sldId id="745" r:id="rId18"/>
    <p:sldId id="759" r:id="rId19"/>
    <p:sldId id="736" r:id="rId20"/>
    <p:sldId id="760" r:id="rId21"/>
    <p:sldId id="738" r:id="rId22"/>
    <p:sldId id="740" r:id="rId23"/>
    <p:sldId id="761" r:id="rId24"/>
    <p:sldId id="762" r:id="rId25"/>
    <p:sldId id="763" r:id="rId26"/>
    <p:sldId id="764" r:id="rId27"/>
    <p:sldId id="765" r:id="rId28"/>
    <p:sldId id="766" r:id="rId29"/>
    <p:sldId id="767" r:id="rId30"/>
    <p:sldId id="768" r:id="rId31"/>
    <p:sldId id="769" r:id="rId32"/>
    <p:sldId id="747" r:id="rId33"/>
    <p:sldId id="748" r:id="rId34"/>
    <p:sldId id="770" r:id="rId35"/>
    <p:sldId id="749" r:id="rId36"/>
    <p:sldId id="771" r:id="rId37"/>
    <p:sldId id="772" r:id="rId38"/>
    <p:sldId id="773" r:id="rId39"/>
    <p:sldId id="750" r:id="rId40"/>
    <p:sldId id="774" r:id="rId41"/>
    <p:sldId id="775" r:id="rId42"/>
    <p:sldId id="751" r:id="rId43"/>
    <p:sldId id="752" r:id="rId44"/>
    <p:sldId id="653" r:id="rId45"/>
  </p:sldIdLst>
  <p:sldSz cx="9144000" cy="6858000" type="screen4x3"/>
  <p:notesSz cx="6858000" cy="9144000"/>
  <p:custDataLst>
    <p:tags r:id="rId4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109" d="100"/>
          <a:sy n="109" d="100"/>
        </p:scale>
        <p:origin x="114" y="20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머리에 </a:t>
            </a:r>
            <a:r>
              <a:rPr lang="ko-KR" altLang="en-US" dirty="0"/>
              <a:t>배열을 인자로 기술하는 다양한 방법</a:t>
            </a:r>
            <a:endParaRPr lang="en-US" altLang="ko-KR" dirty="0"/>
          </a:p>
          <a:p>
            <a:pPr lvl="1"/>
            <a:r>
              <a:rPr lang="ko-KR" altLang="en-US" dirty="0" err="1"/>
              <a:t>함수헤더에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ary</a:t>
            </a:r>
            <a:r>
              <a:rPr lang="en-US" altLang="ko-KR" dirty="0"/>
              <a:t>[]</a:t>
            </a:r>
            <a:r>
              <a:rPr lang="ko-KR" altLang="en-US" dirty="0"/>
              <a:t>로 기술하는 것은 </a:t>
            </a:r>
            <a:r>
              <a:rPr lang="en-US" altLang="ko-KR" dirty="0" err="1"/>
              <a:t>int</a:t>
            </a:r>
            <a:r>
              <a:rPr lang="en-US" altLang="ko-KR" dirty="0"/>
              <a:t> *</a:t>
            </a:r>
            <a:r>
              <a:rPr lang="en-US" altLang="ko-KR" dirty="0" err="1"/>
              <a:t>ary</a:t>
            </a:r>
            <a:r>
              <a:rPr lang="ko-KR" altLang="en-US" dirty="0"/>
              <a:t>로도 대체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en-US" altLang="ko-KR" dirty="0"/>
              <a:t>for </a:t>
            </a:r>
            <a:r>
              <a:rPr lang="ko-KR" altLang="ko-KR" dirty="0"/>
              <a:t>문의 </a:t>
            </a:r>
            <a:r>
              <a:rPr lang="ko-KR" altLang="ko-KR" dirty="0" smtClean="0"/>
              <a:t>블록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배열 </a:t>
            </a:r>
            <a:r>
              <a:rPr lang="ko-KR" altLang="ko-KR" dirty="0"/>
              <a:t>원소의 합을 구하는 </a:t>
            </a:r>
            <a:r>
              <a:rPr lang="ko-KR" altLang="ko-KR" dirty="0" smtClean="0"/>
              <a:t>문장</a:t>
            </a:r>
            <a:r>
              <a:rPr lang="en-US" altLang="ko-KR" dirty="0" smtClean="0"/>
              <a:t> 4</a:t>
            </a:r>
            <a:r>
              <a:rPr lang="ko-KR" altLang="en-US" dirty="0" smtClean="0"/>
              <a:t>개</a:t>
            </a:r>
            <a:endParaRPr lang="ko-KR" altLang="ko-KR" dirty="0"/>
          </a:p>
          <a:p>
            <a:pPr lvl="1"/>
            <a:r>
              <a:rPr lang="ko-KR" altLang="ko-KR" dirty="0"/>
              <a:t>변수</a:t>
            </a:r>
            <a:r>
              <a:rPr lang="en-US" altLang="ko-KR" dirty="0"/>
              <a:t> ary</a:t>
            </a:r>
            <a:r>
              <a:rPr lang="ko-KR" altLang="ko-KR" dirty="0"/>
              <a:t>는 포인터 변수로서 주소 값을 저장하는 </a:t>
            </a:r>
            <a:r>
              <a:rPr lang="ko-KR" altLang="ko-KR" dirty="0" smtClean="0"/>
              <a:t>변수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증가연산자의 이용 가능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pPr lvl="2"/>
            <a:r>
              <a:rPr lang="ko-KR" altLang="ko-KR" dirty="0" err="1" smtClean="0"/>
              <a:t>연산식</a:t>
            </a:r>
            <a:r>
              <a:rPr lang="en-US" altLang="ko-KR" dirty="0" smtClean="0"/>
              <a:t> </a:t>
            </a:r>
            <a:r>
              <a:rPr lang="en-US" altLang="ko-KR" dirty="0"/>
              <a:t>*</a:t>
            </a:r>
            <a:r>
              <a:rPr lang="en-US" altLang="ko-KR" dirty="0" err="1"/>
              <a:t>ary</a:t>
            </a:r>
            <a:r>
              <a:rPr lang="en-US" altLang="ko-KR" dirty="0" smtClean="0"/>
              <a:t>++</a:t>
            </a:r>
          </a:p>
          <a:p>
            <a:pPr lvl="3"/>
            <a:r>
              <a:rPr lang="en-US" altLang="ko-KR" dirty="0" smtClean="0"/>
              <a:t>*(</a:t>
            </a:r>
            <a:r>
              <a:rPr lang="en-US" altLang="ko-KR" dirty="0"/>
              <a:t>ary++)</a:t>
            </a:r>
            <a:r>
              <a:rPr lang="ko-KR" altLang="ko-KR" dirty="0"/>
              <a:t>와 같은 </a:t>
            </a:r>
            <a:r>
              <a:rPr lang="ko-KR" altLang="ko-KR" dirty="0" smtClean="0"/>
              <a:t>의미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형식 매개변수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ary</a:t>
            </a:r>
            <a:r>
              <a:rPr lang="en-US" altLang="ko-KR" dirty="0"/>
              <a:t>[]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en-US" altLang="ko-KR" dirty="0" err="1"/>
              <a:t>ary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52" y="3620308"/>
            <a:ext cx="62103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함수에서 </a:t>
            </a:r>
            <a:r>
              <a:rPr lang="ko-KR" altLang="ko-KR" dirty="0" err="1"/>
              <a:t>배열인자의</a:t>
            </a:r>
            <a:r>
              <a:rPr lang="ko-KR" altLang="ko-KR" dirty="0"/>
              <a:t>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1" y="1059782"/>
            <a:ext cx="4615447" cy="2574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42" y="2917123"/>
            <a:ext cx="4622462" cy="373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ko-KR" altLang="en-US" dirty="0" err="1"/>
              <a:t>함수원형</a:t>
            </a:r>
            <a:endParaRPr lang="en-US" altLang="ko-KR" dirty="0"/>
          </a:p>
          <a:p>
            <a:pPr lvl="1"/>
            <a:r>
              <a:rPr lang="ko-KR" altLang="en-US" dirty="0"/>
              <a:t>첫 인자는 </a:t>
            </a:r>
            <a:r>
              <a:rPr lang="en-US" altLang="ko-KR" dirty="0"/>
              <a:t>char *_Format</a:t>
            </a:r>
            <a:r>
              <a:rPr lang="ko-KR" altLang="en-US" dirty="0"/>
              <a:t>을 제외하고는 이후에 </a:t>
            </a:r>
            <a:r>
              <a:rPr lang="en-US" altLang="ko-KR" dirty="0"/>
              <a:t>… </a:t>
            </a:r>
            <a:r>
              <a:rPr lang="ko-KR" altLang="en-US" dirty="0"/>
              <a:t>표시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를 호출하는 경우를 살펴보면</a:t>
            </a:r>
            <a:endParaRPr lang="en-US" altLang="ko-KR" dirty="0"/>
          </a:p>
          <a:p>
            <a:pPr lvl="1"/>
            <a:r>
              <a:rPr lang="ko-KR" altLang="en-US" dirty="0"/>
              <a:t>출력할 인자의 수와 </a:t>
            </a:r>
            <a:r>
              <a:rPr lang="ko-KR" altLang="en-US" dirty="0" err="1"/>
              <a:t>자료형이</a:t>
            </a:r>
            <a:r>
              <a:rPr lang="ko-KR" altLang="en-US" dirty="0"/>
              <a:t> 결정되지 않은 체 함수를 호출</a:t>
            </a:r>
            <a:endParaRPr lang="en-US" altLang="ko-KR" dirty="0"/>
          </a:p>
          <a:p>
            <a:pPr lvl="1"/>
            <a:r>
              <a:rPr lang="ko-KR" altLang="en-US" dirty="0"/>
              <a:t>출력할 인자의 수와 </a:t>
            </a:r>
            <a:r>
              <a:rPr lang="ko-KR" altLang="en-US" dirty="0" err="1"/>
              <a:t>자료형은</a:t>
            </a:r>
            <a:r>
              <a:rPr lang="ko-KR" altLang="en-US" dirty="0"/>
              <a:t> 인자 </a:t>
            </a:r>
            <a:r>
              <a:rPr lang="en-US" altLang="ko-KR" dirty="0"/>
              <a:t>_Format</a:t>
            </a:r>
            <a:r>
              <a:rPr lang="ko-KR" altLang="en-US" dirty="0"/>
              <a:t>에 </a:t>
            </a:r>
            <a:r>
              <a:rPr lang="en-US" altLang="ko-KR" dirty="0"/>
              <a:t>%d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 인자가 있는 </a:t>
            </a:r>
            <a:r>
              <a:rPr lang="ko-KR" altLang="en-US" dirty="0" err="1" smtClean="0"/>
              <a:t>함수머리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33" y="2958244"/>
            <a:ext cx="62960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9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함수에서 인자의 수와 </a:t>
            </a:r>
            <a:r>
              <a:rPr lang="ko-KR" altLang="en-US" dirty="0" err="1"/>
              <a:t>자료형이</a:t>
            </a:r>
            <a:r>
              <a:rPr lang="ko-KR" altLang="en-US" dirty="0"/>
              <a:t> 결정되지 않은 함수 인자 방식</a:t>
            </a:r>
            <a:endParaRPr lang="en-US" altLang="ko-KR" dirty="0"/>
          </a:p>
          <a:p>
            <a:pPr lvl="1"/>
            <a:r>
              <a:rPr lang="ko-KR" altLang="en-US" dirty="0"/>
              <a:t>매개변수에서 중간 이후부터 마지막에 위치한 가변 인자만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처음 </a:t>
            </a:r>
            <a:r>
              <a:rPr lang="ko-KR" altLang="en-US" dirty="0"/>
              <a:t>또는 앞 부분의 매개변수는 정해져 있으나</a:t>
            </a:r>
            <a:endParaRPr lang="en-US" altLang="ko-KR" dirty="0"/>
          </a:p>
          <a:p>
            <a:pPr lvl="2"/>
            <a:r>
              <a:rPr lang="ko-KR" altLang="en-US" dirty="0"/>
              <a:t>이후 매개변수 수와 각각의 </a:t>
            </a:r>
            <a:r>
              <a:rPr lang="ko-KR" altLang="en-US" dirty="0" err="1"/>
              <a:t>자료형이</a:t>
            </a:r>
            <a:r>
              <a:rPr lang="ko-KR" altLang="en-US" dirty="0"/>
              <a:t> 고정적이지 않고 변하는 인자</a:t>
            </a:r>
            <a:endParaRPr lang="en-US" altLang="ko-KR" dirty="0"/>
          </a:p>
          <a:p>
            <a:pPr lvl="1"/>
            <a:r>
              <a:rPr lang="en-US" altLang="ko-KR" dirty="0" smtClean="0"/>
              <a:t>…</a:t>
            </a:r>
            <a:r>
              <a:rPr lang="ko-KR" altLang="en-US" dirty="0"/>
              <a:t>으로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가변인자의</a:t>
            </a:r>
            <a:r>
              <a:rPr lang="ko-KR" altLang="en-US" dirty="0" smtClean="0"/>
              <a:t> 매개변수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vatest</a:t>
            </a:r>
            <a:r>
              <a:rPr lang="ko-KR" altLang="en-US" dirty="0"/>
              <a:t>의 함수 헤드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vatest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n, …)</a:t>
            </a:r>
          </a:p>
          <a:p>
            <a:pPr lvl="2"/>
            <a:r>
              <a:rPr lang="ko-KR" altLang="en-US" dirty="0"/>
              <a:t>가변 인자인 </a:t>
            </a:r>
            <a:r>
              <a:rPr lang="en-US" altLang="ko-KR" dirty="0"/>
              <a:t>…</a:t>
            </a:r>
            <a:r>
              <a:rPr lang="ko-KR" altLang="en-US" dirty="0"/>
              <a:t>의 앞 부분에는 반드시 매개변수가 </a:t>
            </a:r>
            <a:r>
              <a:rPr lang="en-US" altLang="ko-KR" dirty="0" err="1"/>
              <a:t>int</a:t>
            </a:r>
            <a:r>
              <a:rPr lang="en-US" altLang="ko-KR" dirty="0"/>
              <a:t> n</a:t>
            </a:r>
            <a:r>
              <a:rPr lang="ko-KR" altLang="en-US" dirty="0"/>
              <a:t>처럼 고정적이어야 함</a:t>
            </a:r>
            <a:endParaRPr lang="en-US" altLang="ko-KR" dirty="0"/>
          </a:p>
          <a:p>
            <a:pPr lvl="2"/>
            <a:r>
              <a:rPr lang="ko-KR" altLang="en-US" dirty="0" err="1"/>
              <a:t>가변인자</a:t>
            </a:r>
            <a:r>
              <a:rPr lang="ko-KR" altLang="en-US" dirty="0"/>
              <a:t> </a:t>
            </a:r>
            <a:r>
              <a:rPr lang="en-US" altLang="ko-KR" dirty="0"/>
              <a:t>... </a:t>
            </a:r>
            <a:r>
              <a:rPr lang="ko-KR" altLang="en-US" dirty="0"/>
              <a:t>시작 전 이전 고정 </a:t>
            </a:r>
            <a:r>
              <a:rPr lang="ko-KR" altLang="en-US" dirty="0" smtClean="0"/>
              <a:t>매개변수 </a:t>
            </a:r>
            <a:r>
              <a:rPr lang="en-US" altLang="ko-KR" dirty="0" smtClean="0"/>
              <a:t>n</a:t>
            </a:r>
            <a:endParaRPr lang="en-US" altLang="ko-KR" dirty="0"/>
          </a:p>
          <a:p>
            <a:pPr lvl="3"/>
            <a:r>
              <a:rPr lang="ko-KR" altLang="en-US" dirty="0" err="1"/>
              <a:t>가변인자를</a:t>
            </a:r>
            <a:r>
              <a:rPr lang="ko-KR" altLang="en-US" dirty="0"/>
              <a:t> 처리하는데 필요한 정보를 지정하는데 사용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 인자</a:t>
            </a:r>
            <a:r>
              <a:rPr lang="en-US" altLang="ko-KR" dirty="0"/>
              <a:t>(variable argument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27" y="4620357"/>
            <a:ext cx="63055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stdarg.h</a:t>
            </a:r>
            <a:r>
              <a:rPr lang="ko-KR" altLang="en-US" dirty="0"/>
              <a:t> 필요</a:t>
            </a:r>
            <a:endParaRPr lang="en-US" altLang="ko-KR" dirty="0"/>
          </a:p>
          <a:p>
            <a:r>
              <a:rPr lang="ko-KR" altLang="en-US" dirty="0" smtClean="0"/>
              <a:t>함수에서 </a:t>
            </a:r>
            <a:r>
              <a:rPr lang="ko-KR" altLang="en-US" dirty="0"/>
              <a:t>가변 인자를 구현 과정</a:t>
            </a:r>
            <a:endParaRPr lang="en-US" altLang="ko-KR" dirty="0"/>
          </a:p>
          <a:p>
            <a:pPr lvl="1"/>
            <a:r>
              <a:rPr lang="ko-KR" altLang="en-US" dirty="0"/>
              <a:t>➊ </a:t>
            </a:r>
            <a:r>
              <a:rPr lang="ko-KR" altLang="en-US" dirty="0" err="1" smtClean="0"/>
              <a:t>가변인자</a:t>
            </a:r>
            <a:r>
              <a:rPr lang="ko-KR" altLang="en-US" dirty="0" smtClean="0"/>
              <a:t> 선언</a:t>
            </a:r>
            <a:endParaRPr lang="en-US" altLang="ko-KR" dirty="0"/>
          </a:p>
          <a:p>
            <a:pPr lvl="2"/>
            <a:r>
              <a:rPr lang="ko-KR" altLang="en-US" dirty="0"/>
              <a:t>마치 변수선언처럼 </a:t>
            </a:r>
            <a:r>
              <a:rPr lang="ko-KR" altLang="en-US" dirty="0" err="1"/>
              <a:t>가변인자로</a:t>
            </a:r>
            <a:r>
              <a:rPr lang="ko-KR" altLang="en-US" dirty="0"/>
              <a:t> 처리할 변수를 하나 만드는 일</a:t>
            </a:r>
            <a:endParaRPr lang="en-US" altLang="ko-KR" dirty="0"/>
          </a:p>
          <a:p>
            <a:pPr lvl="1"/>
            <a:r>
              <a:rPr lang="en-US" altLang="ko-KR" dirty="0"/>
              <a:t>➋ </a:t>
            </a:r>
            <a:r>
              <a:rPr lang="ko-KR" altLang="en-US" dirty="0" err="1" smtClean="0"/>
              <a:t>가변인자</a:t>
            </a:r>
            <a:r>
              <a:rPr lang="ko-KR" altLang="en-US" dirty="0" smtClean="0"/>
              <a:t> </a:t>
            </a:r>
            <a:r>
              <a:rPr lang="ko-KR" altLang="en-US" dirty="0"/>
              <a:t>처리 시작</a:t>
            </a:r>
            <a:endParaRPr lang="en-US" altLang="ko-KR" dirty="0"/>
          </a:p>
          <a:p>
            <a:pPr lvl="2"/>
            <a:r>
              <a:rPr lang="ko-KR" altLang="en-US" dirty="0"/>
              <a:t>선언된 변수에서 마지막 고정 인자를 지정해 가변 인자의 시작 위치를 알리는 방법</a:t>
            </a:r>
            <a:endParaRPr lang="en-US" altLang="ko-KR" dirty="0"/>
          </a:p>
          <a:p>
            <a:pPr lvl="1"/>
            <a:r>
              <a:rPr lang="en-US" altLang="ko-KR" dirty="0"/>
              <a:t>➌ </a:t>
            </a:r>
            <a:r>
              <a:rPr lang="ko-KR" altLang="en-US" dirty="0" err="1" smtClean="0"/>
              <a:t>가변인자</a:t>
            </a:r>
            <a:r>
              <a:rPr lang="ko-KR" altLang="en-US" dirty="0" smtClean="0"/>
              <a:t> </a:t>
            </a:r>
            <a:r>
              <a:rPr lang="ko-KR" altLang="en-US" dirty="0"/>
              <a:t>얻기</a:t>
            </a:r>
            <a:endParaRPr lang="en-US" altLang="ko-KR" dirty="0"/>
          </a:p>
          <a:p>
            <a:pPr lvl="2"/>
            <a:r>
              <a:rPr lang="ko-KR" altLang="en-US" dirty="0" err="1"/>
              <a:t>가변인자</a:t>
            </a:r>
            <a:r>
              <a:rPr lang="ko-KR" altLang="en-US" dirty="0"/>
              <a:t> 각각의 </a:t>
            </a:r>
            <a:r>
              <a:rPr lang="ko-KR" altLang="en-US" dirty="0" err="1"/>
              <a:t>자료형을</a:t>
            </a:r>
            <a:r>
              <a:rPr lang="ko-KR" altLang="en-US" dirty="0"/>
              <a:t> 지정하여 </a:t>
            </a:r>
            <a:r>
              <a:rPr lang="ko-KR" altLang="en-US" dirty="0" err="1"/>
              <a:t>가변인자를</a:t>
            </a:r>
            <a:r>
              <a:rPr lang="ko-KR" altLang="en-US" dirty="0"/>
              <a:t> 반환 받는 절차</a:t>
            </a:r>
            <a:endParaRPr lang="en-US" altLang="ko-KR" dirty="0"/>
          </a:p>
          <a:p>
            <a:pPr lvl="3"/>
            <a:r>
              <a:rPr lang="ko-KR" altLang="en-US" dirty="0"/>
              <a:t>매크로 함수 </a:t>
            </a:r>
            <a:r>
              <a:rPr lang="en-US" altLang="ko-KR" dirty="0" err="1"/>
              <a:t>va_arg</a:t>
            </a:r>
            <a:r>
              <a:rPr lang="en-US" altLang="ko-KR" dirty="0"/>
              <a:t>()</a:t>
            </a:r>
            <a:r>
              <a:rPr lang="ko-KR" altLang="en-US" dirty="0"/>
              <a:t>의 호출로 반환된 인자로 원하는 연산을 처리</a:t>
            </a:r>
            <a:endParaRPr lang="en-US" altLang="ko-KR" dirty="0"/>
          </a:p>
          <a:p>
            <a:pPr lvl="1"/>
            <a:r>
              <a:rPr lang="en-US" altLang="ko-KR" dirty="0"/>
              <a:t>❹ </a:t>
            </a:r>
            <a:r>
              <a:rPr lang="ko-KR" altLang="en-US" dirty="0" err="1" smtClean="0"/>
              <a:t>가변인자</a:t>
            </a:r>
            <a:r>
              <a:rPr lang="ko-KR" altLang="en-US" dirty="0" smtClean="0"/>
              <a:t> </a:t>
            </a:r>
            <a:r>
              <a:rPr lang="ko-KR" altLang="en-US" dirty="0"/>
              <a:t>처리 종료</a:t>
            </a:r>
            <a:endParaRPr lang="en-US" altLang="ko-KR" dirty="0"/>
          </a:p>
          <a:p>
            <a:pPr lvl="2"/>
            <a:r>
              <a:rPr lang="ko-KR" altLang="en-US" dirty="0"/>
              <a:t>가변 인자에 대한 처리를 끝내는 단계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 인자가 있는 함수 구현</a:t>
            </a:r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39" y="4557712"/>
            <a:ext cx="64103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2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/>
              <a:t>sum(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numargs</a:t>
            </a:r>
            <a:r>
              <a:rPr lang="en-US" altLang="ko-KR" dirty="0"/>
              <a:t>, …)</a:t>
            </a:r>
          </a:p>
          <a:p>
            <a:pPr lvl="1"/>
            <a:r>
              <a:rPr lang="ko-KR" altLang="en-US" dirty="0" err="1"/>
              <a:t>가변인자</a:t>
            </a:r>
            <a:r>
              <a:rPr lang="ko-KR" altLang="en-US" dirty="0"/>
              <a:t> 앞의 첫 </a:t>
            </a:r>
            <a:r>
              <a:rPr lang="ko-KR" altLang="en-US" dirty="0" err="1"/>
              <a:t>고정인자인</a:t>
            </a:r>
            <a:r>
              <a:rPr lang="ko-KR" altLang="en-US" dirty="0"/>
              <a:t> </a:t>
            </a:r>
            <a:r>
              <a:rPr lang="en-US" altLang="ko-KR" dirty="0" err="1"/>
              <a:t>numargs</a:t>
            </a:r>
            <a:r>
              <a:rPr lang="ko-KR" altLang="en-US" dirty="0"/>
              <a:t>는 </a:t>
            </a:r>
            <a:r>
              <a:rPr lang="ko-KR" altLang="en-US" dirty="0" err="1"/>
              <a:t>가변인자의</a:t>
            </a:r>
            <a:r>
              <a:rPr lang="ko-KR" altLang="en-US" dirty="0"/>
              <a:t> 수</a:t>
            </a:r>
            <a:endParaRPr lang="en-US" altLang="ko-KR" dirty="0"/>
          </a:p>
          <a:p>
            <a:pPr lvl="1"/>
            <a:r>
              <a:rPr lang="ko-KR" altLang="en-US" dirty="0" err="1"/>
              <a:t>가변인자</a:t>
            </a:r>
            <a:r>
              <a:rPr lang="ko-KR" altLang="en-US" dirty="0"/>
              <a:t> </a:t>
            </a:r>
            <a:r>
              <a:rPr lang="en-US" altLang="ko-KR" dirty="0"/>
              <a:t>... </a:t>
            </a:r>
            <a:r>
              <a:rPr lang="ko-KR" altLang="en-US" dirty="0"/>
              <a:t>시작 전 첫 고정 매개변수</a:t>
            </a:r>
            <a:endParaRPr lang="en-US" altLang="ko-KR" dirty="0"/>
          </a:p>
          <a:p>
            <a:pPr lvl="2"/>
            <a:r>
              <a:rPr lang="ko-KR" altLang="en-US" dirty="0"/>
              <a:t>이후의 </a:t>
            </a:r>
            <a:r>
              <a:rPr lang="ko-KR" altLang="en-US" dirty="0" err="1"/>
              <a:t>가변인자를</a:t>
            </a:r>
            <a:r>
              <a:rPr lang="ko-KR" altLang="en-US" dirty="0"/>
              <a:t> 처리하는데 필요한 정보를 지정하는데 사용</a:t>
            </a:r>
            <a:endParaRPr lang="en-US" altLang="ko-KR" dirty="0"/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/>
              <a:t>형인 </a:t>
            </a:r>
            <a:r>
              <a:rPr lang="ko-KR" altLang="en-US" dirty="0" err="1"/>
              <a:t>가변인자를</a:t>
            </a:r>
            <a:r>
              <a:rPr lang="ko-KR" altLang="en-US" dirty="0"/>
              <a:t> 처리하여 그 결과를 반환하는 함수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 인자가 있는 함수 구현</a:t>
            </a:r>
            <a:r>
              <a:rPr lang="en-US" altLang="ko-KR" dirty="0"/>
              <a:t>(2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79" y="2776091"/>
            <a:ext cx="6740646" cy="375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가변인자</a:t>
            </a:r>
            <a:r>
              <a:rPr lang="ko-KR" altLang="en-US" dirty="0" smtClean="0"/>
              <a:t> 처리 </a:t>
            </a:r>
            <a:r>
              <a:rPr lang="ko-KR" altLang="en-US" dirty="0"/>
              <a:t>함수 </a:t>
            </a:r>
            <a:r>
              <a:rPr lang="en-US" altLang="ko-KR" dirty="0" err="1"/>
              <a:t>avg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count, </a:t>
            </a:r>
            <a:r>
              <a:rPr lang="en-US" altLang="ko-KR" dirty="0" smtClean="0"/>
              <a:t>…)</a:t>
            </a:r>
            <a:r>
              <a:rPr lang="ko-KR" altLang="en-US" dirty="0" smtClean="0"/>
              <a:t> </a:t>
            </a:r>
            <a:r>
              <a:rPr lang="ko-KR" altLang="en-US" dirty="0"/>
              <a:t>구현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avg</a:t>
            </a:r>
            <a:r>
              <a:rPr lang="en-US" altLang="ko-KR" dirty="0"/>
              <a:t>()</a:t>
            </a:r>
            <a:r>
              <a:rPr lang="ko-KR" altLang="en-US" dirty="0"/>
              <a:t>의 마지막 </a:t>
            </a:r>
            <a:r>
              <a:rPr lang="ko-KR" altLang="en-US" dirty="0" err="1"/>
              <a:t>고정인자인</a:t>
            </a:r>
            <a:r>
              <a:rPr lang="ko-KR" altLang="en-US" dirty="0"/>
              <a:t> </a:t>
            </a:r>
            <a:r>
              <a:rPr lang="en-US" altLang="ko-KR" dirty="0"/>
              <a:t>count</a:t>
            </a:r>
            <a:r>
              <a:rPr lang="ko-KR" altLang="en-US" dirty="0"/>
              <a:t>는 </a:t>
            </a:r>
            <a:r>
              <a:rPr lang="ko-KR" altLang="en-US" dirty="0" err="1"/>
              <a:t>가변인자의</a:t>
            </a:r>
            <a:r>
              <a:rPr lang="ko-KR" altLang="en-US" dirty="0"/>
              <a:t> 수</a:t>
            </a:r>
          </a:p>
          <a:p>
            <a:pPr lvl="1"/>
            <a:r>
              <a:rPr lang="en-US" altLang="ko-KR" dirty="0"/>
              <a:t>double </a:t>
            </a:r>
            <a:r>
              <a:rPr lang="ko-KR" altLang="en-US" dirty="0"/>
              <a:t>형인 </a:t>
            </a:r>
            <a:r>
              <a:rPr lang="ko-KR" altLang="en-US" dirty="0" err="1"/>
              <a:t>가변인자를</a:t>
            </a:r>
            <a:r>
              <a:rPr lang="ko-KR" altLang="en-US" dirty="0"/>
              <a:t> 모두 더한 후 평균을 반환하는 함수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가변인자</a:t>
            </a:r>
            <a:r>
              <a:rPr lang="ko-KR" altLang="en-US" dirty="0"/>
              <a:t> 처리 함수의 정의와 호출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73" y="2150224"/>
            <a:ext cx="5190025" cy="46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/>
              <a:t>가변인자</a:t>
            </a:r>
            <a:r>
              <a:rPr lang="ko-KR" altLang="ko-KR" dirty="0"/>
              <a:t> 활용 함수</a:t>
            </a:r>
            <a:r>
              <a:rPr lang="en-US" altLang="ko-KR" dirty="0"/>
              <a:t> min() 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여러 </a:t>
            </a:r>
            <a:r>
              <a:rPr lang="ko-KR" altLang="ko-KR" dirty="0"/>
              <a:t>정수 중에서 최소 값을 찾아내는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pPr lvl="1"/>
            <a:r>
              <a:rPr lang="en-US" altLang="ko-KR" dirty="0"/>
              <a:t>int min(int</a:t>
            </a:r>
            <a:r>
              <a:rPr lang="en-US" altLang="ko-KR" dirty="0"/>
              <a:t> n, </a:t>
            </a:r>
            <a:r>
              <a:rPr lang="en-US" altLang="ko-KR" dirty="0" smtClean="0"/>
              <a:t>...)</a:t>
            </a:r>
          </a:p>
          <a:p>
            <a:pPr lvl="2"/>
            <a:r>
              <a:rPr lang="ko-KR" altLang="ko-KR" dirty="0"/>
              <a:t>첫 인자 수만큼 뒤 이은 정수 중에서 최소 값을 반환하는 함수</a:t>
            </a:r>
          </a:p>
          <a:p>
            <a:pPr lvl="1"/>
            <a:r>
              <a:rPr lang="en-US" altLang="ko-KR" dirty="0"/>
              <a:t>min(count, 20, 30, 33, 99, 6)  </a:t>
            </a:r>
            <a:endParaRPr lang="ko-KR" altLang="ko-KR" dirty="0"/>
          </a:p>
          <a:p>
            <a:pPr lvl="2"/>
            <a:r>
              <a:rPr lang="en-US" altLang="ko-KR" dirty="0"/>
              <a:t>5</a:t>
            </a:r>
            <a:r>
              <a:rPr lang="ko-KR" altLang="ko-KR" dirty="0"/>
              <a:t>개 정수</a:t>
            </a:r>
            <a:r>
              <a:rPr lang="en-US" altLang="ko-KR" dirty="0"/>
              <a:t> 20, 30, 33, 99, 6 </a:t>
            </a:r>
            <a:r>
              <a:rPr lang="ko-KR" altLang="ko-KR" dirty="0"/>
              <a:t>중에서 최소 값을 찾도록 </a:t>
            </a:r>
            <a:r>
              <a:rPr lang="en-US" altLang="ko-KR" dirty="0"/>
              <a:t>min() </a:t>
            </a:r>
            <a:r>
              <a:rPr lang="ko-KR" altLang="ko-KR" dirty="0"/>
              <a:t>함수를 호출 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/>
              <a:t>여러 정수 인자에서 최소값 찾기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4" y="3032999"/>
            <a:ext cx="4510678" cy="3499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646" y="3581615"/>
            <a:ext cx="4538182" cy="143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7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주소연산자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</a:p>
          <a:p>
            <a:pPr lvl="1"/>
            <a:r>
              <a:rPr lang="ko-KR" altLang="en-US" dirty="0"/>
              <a:t>함수에서 매개변수를 포인터로 이용하면 결국 </a:t>
            </a:r>
            <a:r>
              <a:rPr lang="ko-KR" altLang="en-US" dirty="0" smtClean="0"/>
              <a:t>주소에 </a:t>
            </a:r>
            <a:r>
              <a:rPr lang="ko-KR" altLang="en-US" dirty="0"/>
              <a:t>의한 호출</a:t>
            </a:r>
            <a:endParaRPr lang="en-US" altLang="ko-KR" dirty="0"/>
          </a:p>
          <a:p>
            <a:pPr lvl="1"/>
            <a:r>
              <a:rPr lang="ko-KR" altLang="en-US" dirty="0" err="1"/>
              <a:t>함수원형</a:t>
            </a:r>
            <a:r>
              <a:rPr lang="ko-KR" altLang="en-US" dirty="0"/>
              <a:t> </a:t>
            </a:r>
            <a:r>
              <a:rPr lang="en-US" altLang="ko-KR" dirty="0"/>
              <a:t>void add(</a:t>
            </a:r>
            <a:r>
              <a:rPr lang="en-US" altLang="ko-KR" dirty="0" err="1"/>
              <a:t>int</a:t>
            </a:r>
            <a:r>
              <a:rPr lang="en-US" altLang="ko-KR" dirty="0"/>
              <a:t> *, </a:t>
            </a:r>
            <a:r>
              <a:rPr lang="en-US" altLang="ko-KR" dirty="0" err="1"/>
              <a:t>int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); </a:t>
            </a:r>
            <a:r>
              <a:rPr lang="ko-KR" altLang="en-US" dirty="0"/>
              <a:t>에서 첫 매개변수가 포인터인 </a:t>
            </a:r>
            <a:r>
              <a:rPr lang="en-US" altLang="ko-KR" dirty="0" err="1"/>
              <a:t>int</a:t>
            </a:r>
            <a:r>
              <a:rPr lang="en-US" altLang="ko-KR" dirty="0"/>
              <a:t> *</a:t>
            </a:r>
          </a:p>
          <a:p>
            <a:pPr lvl="2"/>
            <a:r>
              <a:rPr lang="ko-KR" altLang="en-US" dirty="0"/>
              <a:t>함수 </a:t>
            </a:r>
            <a:r>
              <a:rPr lang="en-US" altLang="ko-KR" dirty="0"/>
              <a:t>add()</a:t>
            </a:r>
            <a:r>
              <a:rPr lang="ko-KR" altLang="en-US" dirty="0"/>
              <a:t>는 두 번째와 세 번째 인자를 합해 첫 번째 인자가 가리키는 변수에 저장 함수</a:t>
            </a:r>
            <a:endParaRPr lang="en-US" altLang="ko-KR" dirty="0"/>
          </a:p>
          <a:p>
            <a:pPr lvl="2"/>
            <a:r>
              <a:rPr lang="ko-KR" altLang="en-US" dirty="0"/>
              <a:t>변수인 </a:t>
            </a:r>
            <a:r>
              <a:rPr lang="en-US" altLang="ko-KR" dirty="0"/>
              <a:t>sum</a:t>
            </a:r>
            <a:r>
              <a:rPr lang="ko-KR" altLang="en-US" dirty="0"/>
              <a:t>을 선언하여 </a:t>
            </a:r>
            <a:r>
              <a:rPr lang="ko-KR" altLang="en-US" dirty="0" err="1"/>
              <a:t>주소값인</a:t>
            </a:r>
            <a:r>
              <a:rPr lang="ko-KR" altLang="en-US" dirty="0"/>
              <a:t> </a:t>
            </a:r>
            <a:r>
              <a:rPr lang="en-US" altLang="ko-KR" dirty="0"/>
              <a:t>&amp;sum</a:t>
            </a:r>
            <a:r>
              <a:rPr lang="ko-KR" altLang="en-US" dirty="0"/>
              <a:t>을 인자로 호출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매개변수와 반환으로 포인터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15" y="3245827"/>
            <a:ext cx="77819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함수로 포인터를 전달하는 주소에 의한 호출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03" y="1134201"/>
            <a:ext cx="7205513" cy="299264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3771" y="4082987"/>
            <a:ext cx="7187699" cy="24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4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241604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함수와 포인터 활용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결과를 포인터로 반환하는 예</a:t>
            </a:r>
            <a:endParaRPr lang="en-US" altLang="ko-KR" dirty="0"/>
          </a:p>
          <a:p>
            <a:pPr lvl="1"/>
            <a:r>
              <a:rPr lang="ko-KR" altLang="en-US" dirty="0" err="1"/>
              <a:t>함수원형을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 * add(</a:t>
            </a:r>
            <a:r>
              <a:rPr lang="en-US" altLang="ko-KR" dirty="0" err="1"/>
              <a:t>int</a:t>
            </a:r>
            <a:r>
              <a:rPr lang="en-US" altLang="ko-KR" dirty="0"/>
              <a:t> *, </a:t>
            </a:r>
            <a:r>
              <a:rPr lang="en-US" altLang="ko-KR" dirty="0" err="1"/>
              <a:t>int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로 하는 함수 </a:t>
            </a:r>
            <a:r>
              <a:rPr lang="en-US" altLang="ko-KR" dirty="0"/>
              <a:t>add()</a:t>
            </a:r>
          </a:p>
          <a:p>
            <a:pPr lvl="2"/>
            <a:r>
              <a:rPr lang="ko-KR" altLang="en-US" dirty="0" err="1"/>
              <a:t>반환값이</a:t>
            </a:r>
            <a:r>
              <a:rPr lang="ko-KR" altLang="en-US" dirty="0"/>
              <a:t> 포인터인 </a:t>
            </a:r>
            <a:r>
              <a:rPr lang="en-US" altLang="ko-KR" dirty="0" err="1"/>
              <a:t>int</a:t>
            </a:r>
            <a:r>
              <a:rPr lang="en-US" altLang="ko-KR" dirty="0"/>
              <a:t> *</a:t>
            </a:r>
          </a:p>
          <a:p>
            <a:pPr lvl="2"/>
            <a:r>
              <a:rPr lang="ko-KR" altLang="en-US" dirty="0"/>
              <a:t>두 수의 합을 첫 번째 인자가 가리키는 변수에 저장한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포인터인 </a:t>
            </a:r>
            <a:r>
              <a:rPr lang="ko-KR" altLang="en-US" dirty="0"/>
              <a:t>첫 번째 인자를 그대로 반환</a:t>
            </a:r>
            <a:endParaRPr lang="en-US" altLang="ko-KR" dirty="0"/>
          </a:p>
          <a:p>
            <a:pPr lvl="1"/>
            <a:r>
              <a:rPr lang="en-US" altLang="ko-KR" dirty="0"/>
              <a:t>add()</a:t>
            </a:r>
            <a:r>
              <a:rPr lang="ko-KR" altLang="en-US" dirty="0"/>
              <a:t>를 *</a:t>
            </a:r>
            <a:r>
              <a:rPr lang="en-US" altLang="ko-KR" dirty="0"/>
              <a:t>add(&amp;sum, m, n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호출</a:t>
            </a:r>
            <a:endParaRPr lang="en-US" altLang="ko-KR" dirty="0"/>
          </a:p>
          <a:p>
            <a:pPr lvl="2"/>
            <a:r>
              <a:rPr lang="ko-KR" altLang="en-US" dirty="0"/>
              <a:t>변수 </a:t>
            </a:r>
            <a:r>
              <a:rPr lang="en-US" altLang="ko-KR" dirty="0"/>
              <a:t>sum</a:t>
            </a:r>
            <a:r>
              <a:rPr lang="ko-KR" altLang="en-US" dirty="0"/>
              <a:t>에 합 </a:t>
            </a:r>
            <a:r>
              <a:rPr lang="en-US" altLang="ko-KR" dirty="0" err="1"/>
              <a:t>a+b</a:t>
            </a:r>
            <a:r>
              <a:rPr lang="ko-KR" altLang="en-US" dirty="0"/>
              <a:t>가 저장</a:t>
            </a:r>
            <a:endParaRPr lang="en-US" altLang="ko-KR" dirty="0"/>
          </a:p>
          <a:p>
            <a:pPr lvl="2"/>
            <a:r>
              <a:rPr lang="ko-KR" altLang="en-US" dirty="0" err="1"/>
              <a:t>반환값인</a:t>
            </a:r>
            <a:r>
              <a:rPr lang="ko-KR" altLang="en-US" dirty="0"/>
              <a:t> 포인터가 가리키는 변수인 </a:t>
            </a:r>
            <a:r>
              <a:rPr lang="en-US" altLang="ko-KR" dirty="0"/>
              <a:t>sum</a:t>
            </a:r>
            <a:r>
              <a:rPr lang="ko-KR" altLang="en-US" dirty="0"/>
              <a:t>을 바로 참조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주소값</a:t>
            </a:r>
            <a:r>
              <a:rPr lang="ko-KR" altLang="en-US" dirty="0" smtClean="0"/>
              <a:t> 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8" y="3807437"/>
            <a:ext cx="7219218" cy="17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8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310701" cy="532665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multiply()</a:t>
            </a:r>
          </a:p>
          <a:p>
            <a:pPr lvl="1"/>
            <a:r>
              <a:rPr lang="ko-KR" altLang="en-US" dirty="0"/>
              <a:t>인자인 두 수의 곱을 </a:t>
            </a:r>
            <a:r>
              <a:rPr lang="ko-KR" altLang="en-US" dirty="0" err="1"/>
              <a:t>지역변수인</a:t>
            </a:r>
            <a:r>
              <a:rPr lang="ko-KR" altLang="en-US" dirty="0"/>
              <a:t> </a:t>
            </a:r>
            <a:r>
              <a:rPr lang="en-US" altLang="ko-KR" dirty="0" err="1"/>
              <a:t>mult</a:t>
            </a:r>
            <a:r>
              <a:rPr lang="ko-KR" altLang="en-US" dirty="0"/>
              <a:t>에 저장한 후 </a:t>
            </a:r>
            <a:r>
              <a:rPr lang="en-US" altLang="ko-KR" dirty="0"/>
              <a:t>&amp;</a:t>
            </a:r>
            <a:r>
              <a:rPr lang="en-US" altLang="ko-KR" dirty="0" err="1"/>
              <a:t>mult</a:t>
            </a:r>
            <a:r>
              <a:rPr lang="ko-KR" altLang="en-US" dirty="0"/>
              <a:t>로 포인터를 반환</a:t>
            </a:r>
          </a:p>
          <a:p>
            <a:r>
              <a:rPr lang="ko-KR" altLang="en-US" dirty="0" smtClean="0"/>
              <a:t>지역변수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함수가 </a:t>
            </a:r>
            <a:r>
              <a:rPr lang="ko-KR" altLang="en-US" dirty="0"/>
              <a:t>종료되는 시점에 메모리에서 제거되는 변수</a:t>
            </a:r>
          </a:p>
          <a:p>
            <a:pPr lvl="1"/>
            <a:r>
              <a:rPr lang="ko-KR" altLang="en-US" dirty="0"/>
              <a:t>지역변수 </a:t>
            </a:r>
            <a:r>
              <a:rPr lang="ko-KR" altLang="en-US" dirty="0" err="1"/>
              <a:t>주소값의</a:t>
            </a:r>
            <a:r>
              <a:rPr lang="ko-KR" altLang="en-US" dirty="0"/>
              <a:t> 반환은 문제를 발생시킬 수 있음 </a:t>
            </a:r>
          </a:p>
          <a:p>
            <a:pPr lvl="1"/>
            <a:r>
              <a:rPr lang="ko-KR" altLang="en-US" dirty="0"/>
              <a:t>제거될 </a:t>
            </a:r>
            <a:r>
              <a:rPr lang="ko-KR" altLang="en-US" dirty="0" err="1"/>
              <a:t>지역변수의</a:t>
            </a:r>
            <a:r>
              <a:rPr lang="ko-KR" altLang="en-US" dirty="0"/>
              <a:t> </a:t>
            </a:r>
            <a:r>
              <a:rPr lang="ko-KR" altLang="en-US" dirty="0" err="1"/>
              <a:t>주소값은</a:t>
            </a:r>
            <a:r>
              <a:rPr lang="ko-KR" altLang="en-US" dirty="0"/>
              <a:t> 반환하지 않는 것이 </a:t>
            </a:r>
            <a:r>
              <a:rPr lang="ko-KR" altLang="en-US" dirty="0" err="1"/>
              <a:t>바람직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주소값</a:t>
            </a:r>
            <a:r>
              <a:rPr lang="ko-KR" altLang="en-US" dirty="0"/>
              <a:t> 반환 함수의 정의와 이용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976" y="746882"/>
            <a:ext cx="4871480" cy="60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포인터를 매개변수로 이용하면 수정된 결과를 받을 수 있어 편리</a:t>
            </a:r>
            <a:endParaRPr lang="en-US" altLang="ko-KR" dirty="0"/>
          </a:p>
          <a:p>
            <a:pPr lvl="1"/>
            <a:r>
              <a:rPr lang="ko-KR" altLang="en-US" dirty="0"/>
              <a:t>이러한 포인터 인자의 잘못된 수정을 미리 예방하는 방법</a:t>
            </a:r>
            <a:endParaRPr lang="en-US" altLang="ko-KR" dirty="0"/>
          </a:p>
          <a:p>
            <a:pPr lvl="2"/>
            <a:r>
              <a:rPr lang="ko-KR" altLang="en-US" dirty="0" smtClean="0"/>
              <a:t>수정을 </a:t>
            </a:r>
            <a:r>
              <a:rPr lang="ko-KR" altLang="en-US" dirty="0"/>
              <a:t>원하지 않는 함수의 인자 앞에 키워드 </a:t>
            </a:r>
            <a:r>
              <a:rPr lang="en-US" altLang="ko-KR" dirty="0" err="1"/>
              <a:t>const</a:t>
            </a:r>
            <a:r>
              <a:rPr lang="ko-KR" altLang="en-US" dirty="0"/>
              <a:t>를 삽입</a:t>
            </a:r>
            <a:endParaRPr lang="en-US" altLang="ko-KR" dirty="0"/>
          </a:p>
          <a:p>
            <a:pPr lvl="2"/>
            <a:r>
              <a:rPr lang="ko-KR" altLang="en-US" dirty="0"/>
              <a:t>참조되는 변수가 수정될 수 없게 함</a:t>
            </a:r>
            <a:endParaRPr lang="en-US" altLang="ko-KR" dirty="0"/>
          </a:p>
          <a:p>
            <a:pPr lvl="1"/>
            <a:r>
              <a:rPr lang="ko-KR" altLang="en-US" dirty="0"/>
              <a:t>키워드 </a:t>
            </a:r>
            <a:r>
              <a:rPr lang="en-US" altLang="ko-KR" dirty="0" err="1"/>
              <a:t>const</a:t>
            </a:r>
            <a:r>
              <a:rPr lang="ko-KR" altLang="en-US" dirty="0"/>
              <a:t>는 인자인 포인터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가리키는 </a:t>
            </a:r>
            <a:r>
              <a:rPr lang="ko-KR" altLang="en-US" dirty="0"/>
              <a:t>내용을 수정 불가능</a:t>
            </a:r>
            <a:endParaRPr lang="en-US" altLang="ko-KR" dirty="0"/>
          </a:p>
          <a:p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/>
              <a:t>double *</a:t>
            </a:r>
            <a:r>
              <a:rPr lang="en-US" altLang="ko-KR" dirty="0" smtClean="0"/>
              <a:t>a,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/>
              <a:t>double *</a:t>
            </a:r>
            <a:r>
              <a:rPr lang="en-US" altLang="ko-KR" dirty="0" smtClean="0"/>
              <a:t>b</a:t>
            </a:r>
            <a:endParaRPr lang="en-US" altLang="ko-KR" dirty="0"/>
          </a:p>
          <a:p>
            <a:pPr lvl="1"/>
            <a:r>
              <a:rPr lang="ko-KR" altLang="en-US" dirty="0"/>
              <a:t>*</a:t>
            </a:r>
            <a:r>
              <a:rPr lang="en-US" altLang="ko-KR" dirty="0"/>
              <a:t>a</a:t>
            </a:r>
            <a:r>
              <a:rPr lang="ko-KR" altLang="en-US" dirty="0"/>
              <a:t>와 *</a:t>
            </a:r>
            <a:r>
              <a:rPr lang="en-US" altLang="ko-KR" dirty="0"/>
              <a:t>b</a:t>
            </a:r>
            <a:r>
              <a:rPr lang="ko-KR" altLang="en-US" dirty="0"/>
              <a:t>를 대입연산자의 </a:t>
            </a:r>
            <a:r>
              <a:rPr lang="en-US" altLang="ko-KR" dirty="0"/>
              <a:t>l-value</a:t>
            </a:r>
            <a:r>
              <a:rPr lang="ko-KR" altLang="en-US" dirty="0"/>
              <a:t>로 사용 불가능</a:t>
            </a:r>
            <a:endParaRPr lang="en-US" altLang="ko-KR" dirty="0"/>
          </a:p>
          <a:p>
            <a:pPr lvl="2"/>
            <a:r>
              <a:rPr lang="ko-KR" altLang="en-US" dirty="0"/>
              <a:t>즉 *</a:t>
            </a:r>
            <a:r>
              <a:rPr lang="en-US" altLang="ko-KR" dirty="0"/>
              <a:t>a</a:t>
            </a:r>
            <a:r>
              <a:rPr lang="ko-KR" altLang="en-US" dirty="0"/>
              <a:t>와 *</a:t>
            </a:r>
            <a:r>
              <a:rPr lang="en-US" altLang="ko-KR" dirty="0"/>
              <a:t>b</a:t>
            </a:r>
            <a:r>
              <a:rPr lang="ko-KR" altLang="en-US" dirty="0"/>
              <a:t>를 이용하여 그 내용을 수정 불가능</a:t>
            </a:r>
            <a:endParaRPr lang="en-US" altLang="ko-KR" dirty="0"/>
          </a:p>
          <a:p>
            <a:pPr lvl="1"/>
            <a:r>
              <a:rPr lang="ko-KR" altLang="en-US" dirty="0"/>
              <a:t>상수 키워드 </a:t>
            </a:r>
            <a:r>
              <a:rPr lang="en-US" altLang="ko-KR" dirty="0" err="1"/>
              <a:t>const</a:t>
            </a:r>
            <a:r>
              <a:rPr lang="ko-KR" altLang="en-US" dirty="0"/>
              <a:t>의 위치는 </a:t>
            </a:r>
            <a:r>
              <a:rPr lang="ko-KR" altLang="en-US" dirty="0" err="1"/>
              <a:t>자료형</a:t>
            </a:r>
            <a:r>
              <a:rPr lang="ko-KR" altLang="en-US" dirty="0"/>
              <a:t> 앞이나 </a:t>
            </a:r>
            <a:r>
              <a:rPr lang="ko-KR" altLang="en-US" dirty="0" err="1"/>
              <a:t>포인터변수</a:t>
            </a:r>
            <a:r>
              <a:rPr lang="ko-KR" altLang="en-US" dirty="0"/>
              <a:t> *</a:t>
            </a:r>
            <a:r>
              <a:rPr lang="en-US" altLang="ko-KR" dirty="0"/>
              <a:t>a </a:t>
            </a:r>
            <a:r>
              <a:rPr lang="ko-KR" altLang="en-US" dirty="0"/>
              <a:t>앞에도 가능</a:t>
            </a:r>
            <a:endParaRPr lang="en-US" altLang="ko-KR" dirty="0"/>
          </a:p>
          <a:p>
            <a:pPr lvl="2"/>
            <a:r>
              <a:rPr lang="en-US" altLang="ko-KR" dirty="0" err="1"/>
              <a:t>const</a:t>
            </a:r>
            <a:r>
              <a:rPr lang="en-US" altLang="ko-KR" dirty="0"/>
              <a:t> double *a</a:t>
            </a:r>
            <a:r>
              <a:rPr lang="ko-KR" altLang="en-US" dirty="0"/>
              <a:t>와 </a:t>
            </a:r>
            <a:r>
              <a:rPr lang="en-US" altLang="ko-KR" dirty="0"/>
              <a:t>double </a:t>
            </a:r>
            <a:r>
              <a:rPr lang="en-US" altLang="ko-KR" dirty="0" err="1"/>
              <a:t>const</a:t>
            </a:r>
            <a:r>
              <a:rPr lang="en-US" altLang="ko-KR" dirty="0"/>
              <a:t> *a </a:t>
            </a:r>
            <a:r>
              <a:rPr lang="ko-KR" altLang="en-US" dirty="0"/>
              <a:t>는 동일한 표현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상수를 위한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25" y="4586066"/>
            <a:ext cx="62960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err="1"/>
              <a:t>devideandincrement</a:t>
            </a:r>
            <a:r>
              <a:rPr lang="en-US" altLang="ko-KR" dirty="0"/>
              <a:t>(double *result, double *a, double *b)</a:t>
            </a:r>
          </a:p>
          <a:p>
            <a:pPr lvl="1"/>
            <a:r>
              <a:rPr lang="ko-KR" altLang="en-US" dirty="0" smtClean="0"/>
              <a:t>인자가 </a:t>
            </a:r>
            <a:r>
              <a:rPr lang="ko-KR" altLang="en-US" dirty="0"/>
              <a:t>모두 </a:t>
            </a:r>
            <a:r>
              <a:rPr lang="en-US" altLang="ko-KR" dirty="0" err="1"/>
              <a:t>const</a:t>
            </a:r>
            <a:r>
              <a:rPr lang="ko-KR" altLang="en-US" dirty="0"/>
              <a:t>가 아니므로 그 인자가 가리키는 변수의 내용을 모두 수정 가능 </a:t>
            </a:r>
          </a:p>
          <a:p>
            <a:pPr lvl="1"/>
            <a:r>
              <a:rPr lang="en-US" altLang="ko-KR" dirty="0" smtClean="0"/>
              <a:t>*</a:t>
            </a:r>
            <a:r>
              <a:rPr lang="en-US" altLang="ko-KR" dirty="0"/>
              <a:t>a</a:t>
            </a:r>
            <a:r>
              <a:rPr lang="ko-KR" altLang="en-US" dirty="0"/>
              <a:t>와 *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ko-KR" altLang="en-US" dirty="0" smtClean="0"/>
              <a:t>나눈 </a:t>
            </a:r>
            <a:r>
              <a:rPr lang="ko-KR" altLang="en-US" dirty="0"/>
              <a:t>결과를 *</a:t>
            </a:r>
            <a:r>
              <a:rPr lang="en-US" altLang="ko-KR" dirty="0"/>
              <a:t>result</a:t>
            </a:r>
            <a:r>
              <a:rPr lang="ko-KR" altLang="en-US" dirty="0"/>
              <a:t>에 저장한 후 *</a:t>
            </a:r>
            <a:r>
              <a:rPr lang="en-US" altLang="ko-KR" dirty="0"/>
              <a:t>a</a:t>
            </a:r>
            <a:r>
              <a:rPr lang="ko-KR" altLang="en-US" dirty="0"/>
              <a:t>와 *</a:t>
            </a:r>
            <a:r>
              <a:rPr lang="en-US" altLang="ko-KR" dirty="0"/>
              <a:t>b</a:t>
            </a:r>
            <a:r>
              <a:rPr lang="ko-KR" altLang="en-US" dirty="0"/>
              <a:t>를 각각 </a:t>
            </a:r>
            <a:r>
              <a:rPr lang="en-US" altLang="ko-KR" dirty="0"/>
              <a:t>1</a:t>
            </a:r>
            <a:r>
              <a:rPr lang="ko-KR" altLang="en-US" dirty="0"/>
              <a:t>씩 증가시키는 함수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매개변수에서 </a:t>
            </a:r>
            <a:r>
              <a:rPr lang="en-US" altLang="ko-KR" dirty="0" err="1"/>
              <a:t>const</a:t>
            </a:r>
            <a:r>
              <a:rPr lang="ko-KR" altLang="en-US" dirty="0"/>
              <a:t>의 사용 방법과 의미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1" y="2180106"/>
            <a:ext cx="4811131" cy="36760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696" y="3219089"/>
            <a:ext cx="4811132" cy="33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변수의 상수와 포인터의 상수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76" y="1665410"/>
            <a:ext cx="73914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2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 </a:t>
            </a:r>
            <a:r>
              <a:rPr lang="en-US" altLang="ko-KR" dirty="0"/>
              <a:t>complex</a:t>
            </a:r>
          </a:p>
          <a:p>
            <a:pPr lvl="1"/>
            <a:r>
              <a:rPr lang="ko-KR" altLang="en-US" dirty="0" err="1"/>
              <a:t>실수부와</a:t>
            </a:r>
            <a:r>
              <a:rPr lang="ko-KR" altLang="en-US" dirty="0"/>
              <a:t> </a:t>
            </a:r>
            <a:r>
              <a:rPr lang="ko-KR" altLang="en-US" dirty="0" err="1"/>
              <a:t>허수부를</a:t>
            </a:r>
            <a:r>
              <a:rPr lang="ko-KR" altLang="en-US" dirty="0"/>
              <a:t> 나타내는 </a:t>
            </a:r>
            <a:r>
              <a:rPr lang="en-US" altLang="ko-KR" dirty="0"/>
              <a:t>real</a:t>
            </a:r>
            <a:r>
              <a:rPr lang="ko-KR" altLang="en-US" dirty="0"/>
              <a:t>과 </a:t>
            </a:r>
            <a:r>
              <a:rPr lang="en-US" altLang="ko-KR" dirty="0" err="1"/>
              <a:t>img</a:t>
            </a:r>
            <a:r>
              <a:rPr lang="ko-KR" altLang="en-US" dirty="0"/>
              <a:t>를 멤버로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복소수</a:t>
            </a:r>
            <a:r>
              <a:rPr lang="en-US" altLang="ko-KR" dirty="0"/>
              <a:t>(complex number)</a:t>
            </a:r>
          </a:p>
          <a:p>
            <a:pPr lvl="1"/>
            <a:r>
              <a:rPr lang="ko-KR" altLang="en-US" dirty="0"/>
              <a:t>실수의 개념을 확장한 수로 </a:t>
            </a:r>
            <a:r>
              <a:rPr lang="en-US" altLang="ko-KR" dirty="0"/>
              <a:t>a + bi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lvl="1"/>
            <a:r>
              <a:rPr lang="ko-KR" altLang="en-US" dirty="0"/>
              <a:t>여기서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는 실수이며</a:t>
            </a:r>
            <a:r>
              <a:rPr lang="en-US" altLang="ko-KR" dirty="0"/>
              <a:t>, </a:t>
            </a:r>
            <a:r>
              <a:rPr lang="en-US" altLang="ko-KR" dirty="0" err="1"/>
              <a:t>i</a:t>
            </a:r>
            <a:r>
              <a:rPr lang="ko-KR" altLang="en-US" dirty="0"/>
              <a:t>는 </a:t>
            </a:r>
            <a:r>
              <a:rPr lang="ko-KR" altLang="en-US" dirty="0" err="1"/>
              <a:t>허수단위로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 = -1</a:t>
            </a:r>
            <a:r>
              <a:rPr lang="ko-KR" altLang="en-US" dirty="0"/>
              <a:t>을 만족</a:t>
            </a:r>
            <a:endParaRPr lang="en-US" altLang="ko-KR" dirty="0"/>
          </a:p>
          <a:p>
            <a:pPr lvl="2"/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ko-KR" altLang="en-US" dirty="0" err="1"/>
              <a:t>실수부</a:t>
            </a:r>
            <a:r>
              <a:rPr lang="en-US" altLang="ko-KR" dirty="0"/>
              <a:t>, b</a:t>
            </a:r>
            <a:r>
              <a:rPr lang="ko-KR" altLang="en-US" dirty="0"/>
              <a:t>는 </a:t>
            </a:r>
            <a:r>
              <a:rPr lang="ko-KR" altLang="en-US" dirty="0" err="1"/>
              <a:t>허수부</a:t>
            </a:r>
            <a:endParaRPr lang="en-US" altLang="ko-KR" dirty="0"/>
          </a:p>
          <a:p>
            <a:pPr lvl="1"/>
            <a:r>
              <a:rPr lang="ko-KR" altLang="en-US" dirty="0"/>
              <a:t>복소수에서의 사칙 연산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복소수를 위한 </a:t>
            </a:r>
            <a:r>
              <a:rPr lang="ko-KR" altLang="en-US" dirty="0" smtClean="0"/>
              <a:t>구조체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49" y="1930931"/>
            <a:ext cx="6410325" cy="168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14" y="5139837"/>
            <a:ext cx="36671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paircomplex1()</a:t>
            </a:r>
          </a:p>
          <a:p>
            <a:pPr lvl="1"/>
            <a:r>
              <a:rPr lang="ko-KR" altLang="en-US" dirty="0"/>
              <a:t>인자인 복소수의 켤레 복소수</a:t>
            </a:r>
            <a:r>
              <a:rPr lang="en-US" altLang="ko-KR" dirty="0"/>
              <a:t>(pair complex number)</a:t>
            </a:r>
            <a:r>
              <a:rPr lang="ko-KR" altLang="en-US" dirty="0"/>
              <a:t>를 구하여 반환하는 함수</a:t>
            </a:r>
            <a:endParaRPr lang="en-US" altLang="ko-KR" dirty="0"/>
          </a:p>
          <a:p>
            <a:pPr lvl="2"/>
            <a:r>
              <a:rPr lang="ko-KR" altLang="en-US" dirty="0"/>
              <a:t>복소수 </a:t>
            </a:r>
            <a:r>
              <a:rPr lang="en-US" altLang="ko-KR" dirty="0"/>
              <a:t>(a + bi)</a:t>
            </a:r>
            <a:r>
              <a:rPr lang="ko-KR" altLang="en-US" dirty="0"/>
              <a:t>의 켤레 복소수는 </a:t>
            </a:r>
            <a:r>
              <a:rPr lang="en-US" altLang="ko-KR" dirty="0"/>
              <a:t>(a - bi)</a:t>
            </a:r>
          </a:p>
          <a:p>
            <a:pPr lvl="1"/>
            <a:r>
              <a:rPr lang="ko-KR" altLang="en-US" dirty="0" smtClean="0"/>
              <a:t>함수의 </a:t>
            </a:r>
            <a:r>
              <a:rPr lang="ko-KR" altLang="en-US" dirty="0"/>
              <a:t>인자와 </a:t>
            </a:r>
            <a:r>
              <a:rPr lang="ko-KR" altLang="en-US" dirty="0" err="1"/>
              <a:t>반환값으로</a:t>
            </a:r>
            <a:r>
              <a:rPr lang="ko-KR" altLang="en-US" dirty="0"/>
              <a:t> </a:t>
            </a:r>
            <a:r>
              <a:rPr lang="ko-KR" altLang="en-US" dirty="0" smtClean="0"/>
              <a:t>구조체 이용이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2"/>
            <a:r>
              <a:rPr lang="ko-KR" altLang="en-US" dirty="0" smtClean="0"/>
              <a:t>구조체 </a:t>
            </a:r>
            <a:r>
              <a:rPr lang="ko-KR" altLang="en-US" dirty="0"/>
              <a:t>인자를 값에 의한 호출</a:t>
            </a:r>
            <a:r>
              <a:rPr lang="en-US" altLang="ko-KR" dirty="0"/>
              <a:t>(call by value) </a:t>
            </a:r>
            <a:r>
              <a:rPr lang="ko-KR" altLang="en-US" dirty="0"/>
              <a:t>방식으로 이용</a:t>
            </a:r>
            <a:endParaRPr lang="en-US" altLang="ko-KR" dirty="0"/>
          </a:p>
          <a:p>
            <a:pPr lvl="2"/>
            <a:r>
              <a:rPr lang="ko-KR" altLang="en-US" dirty="0" smtClean="0"/>
              <a:t>매개변수인 구조체 </a:t>
            </a:r>
            <a:r>
              <a:rPr lang="ko-KR" altLang="en-US" dirty="0"/>
              <a:t>지역변수 </a:t>
            </a:r>
            <a:r>
              <a:rPr lang="en-US" altLang="ko-KR" dirty="0" smtClean="0"/>
              <a:t>com</a:t>
            </a:r>
          </a:p>
          <a:p>
            <a:pPr lvl="3"/>
            <a:r>
              <a:rPr lang="ko-KR" altLang="en-US" dirty="0" err="1" smtClean="0"/>
              <a:t>실인자의</a:t>
            </a:r>
            <a:r>
              <a:rPr lang="ko-KR" altLang="en-US" dirty="0" smtClean="0"/>
              <a:t> </a:t>
            </a:r>
            <a:r>
              <a:rPr lang="ko-KR" altLang="en-US" dirty="0"/>
              <a:t>구조체 값을 모두 복사하는 방식으로 구조체 값을 전달 받음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인자와 반환형으로 구조체 사용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362" y="3233077"/>
            <a:ext cx="5302494" cy="34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주소에 </a:t>
            </a:r>
            <a:r>
              <a:rPr lang="ko-KR" altLang="en-US" dirty="0"/>
              <a:t>의한 호출</a:t>
            </a:r>
            <a:r>
              <a:rPr lang="en-US" altLang="ko-KR" dirty="0"/>
              <a:t>(call by </a:t>
            </a:r>
            <a:r>
              <a:rPr lang="en-US" altLang="ko-KR" dirty="0" smtClean="0"/>
              <a:t>address) </a:t>
            </a:r>
            <a:r>
              <a:rPr lang="ko-KR" altLang="en-US" dirty="0"/>
              <a:t>방식으로 수정</a:t>
            </a:r>
            <a:endParaRPr lang="en-US" altLang="ko-KR" dirty="0"/>
          </a:p>
          <a:p>
            <a:pPr lvl="1"/>
            <a:r>
              <a:rPr lang="en-US" altLang="ko-KR" dirty="0" err="1" smtClean="0"/>
              <a:t>Paircomplexaddress</a:t>
            </a:r>
            <a:r>
              <a:rPr lang="en-US" altLang="ko-KR" dirty="0" smtClean="0"/>
              <a:t>()</a:t>
            </a:r>
            <a:r>
              <a:rPr lang="ko-KR" altLang="en-US" dirty="0"/>
              <a:t>는 인자를 </a:t>
            </a:r>
            <a:r>
              <a:rPr lang="ko-KR" altLang="en-US" dirty="0" err="1"/>
              <a:t>주소값으로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2"/>
            <a:r>
              <a:rPr lang="ko-KR" altLang="en-US" dirty="0" err="1"/>
              <a:t>실인자의</a:t>
            </a:r>
            <a:r>
              <a:rPr lang="ko-KR" altLang="en-US" dirty="0"/>
              <a:t> 변수 </a:t>
            </a:r>
            <a:r>
              <a:rPr lang="en-US" altLang="ko-KR" dirty="0"/>
              <a:t>comp</a:t>
            </a:r>
            <a:r>
              <a:rPr lang="ko-KR" altLang="en-US" dirty="0"/>
              <a:t>의 값을 직접 수정하는 방식</a:t>
            </a:r>
            <a:endParaRPr lang="en-US" altLang="ko-KR" dirty="0"/>
          </a:p>
          <a:p>
            <a:pPr lvl="2"/>
            <a:r>
              <a:rPr lang="ko-KR" altLang="en-US" dirty="0"/>
              <a:t>이 함수를 호출하기 위해서는 </a:t>
            </a:r>
            <a:r>
              <a:rPr lang="en-US" altLang="ko-KR" dirty="0"/>
              <a:t>&amp;</a:t>
            </a:r>
            <a:r>
              <a:rPr lang="en-US" altLang="ko-KR" dirty="0" err="1"/>
              <a:t>pcomp</a:t>
            </a:r>
            <a:r>
              <a:rPr lang="ko-KR" altLang="en-US" dirty="0"/>
              <a:t>처럼 </a:t>
            </a:r>
            <a:r>
              <a:rPr lang="ko-KR" altLang="en-US" dirty="0" err="1"/>
              <a:t>주소값을</a:t>
            </a:r>
            <a:r>
              <a:rPr lang="ko-KR" altLang="en-US" dirty="0"/>
              <a:t> 이용해 호출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인자와 반환형으로 구조체 사용</a:t>
            </a:r>
            <a:r>
              <a:rPr lang="en-US" altLang="ko-KR" dirty="0"/>
              <a:t>(2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70" y="2764814"/>
            <a:ext cx="63912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2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4049255" cy="5326652"/>
          </a:xfrm>
        </p:spPr>
        <p:txBody>
          <a:bodyPr/>
          <a:lstStyle/>
          <a:p>
            <a:r>
              <a:rPr lang="ko-KR" altLang="en-US" dirty="0" smtClean="0"/>
              <a:t>함수의 </a:t>
            </a:r>
            <a:r>
              <a:rPr lang="ko-KR" altLang="en-US" dirty="0"/>
              <a:t>인자로 </a:t>
            </a:r>
            <a:r>
              <a:rPr lang="ko-KR" altLang="en-US" dirty="0" smtClean="0"/>
              <a:t>구조체를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값에 </a:t>
            </a:r>
            <a:r>
              <a:rPr lang="ko-KR" altLang="en-US" dirty="0"/>
              <a:t>의한 호출과 참조에 의한 호출 방식을 사용 가능</a:t>
            </a:r>
          </a:p>
          <a:p>
            <a:pPr lvl="1"/>
            <a:r>
              <a:rPr lang="ko-KR" altLang="en-US" dirty="0" smtClean="0"/>
              <a:t>구조체를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값에 </a:t>
            </a:r>
            <a:r>
              <a:rPr lang="ko-KR" altLang="en-US" dirty="0"/>
              <a:t>의한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크기가 </a:t>
            </a:r>
            <a:r>
              <a:rPr lang="ko-KR" altLang="en-US" dirty="0"/>
              <a:t>매우 큰 </a:t>
            </a:r>
            <a:r>
              <a:rPr lang="ko-KR" altLang="en-US" dirty="0" smtClean="0"/>
              <a:t>구조체라면 매개변수의 </a:t>
            </a:r>
            <a:r>
              <a:rPr lang="ko-KR" altLang="en-US" dirty="0"/>
              <a:t>메모리 할당과 값의 복사에 많은 시간이 소요</a:t>
            </a:r>
          </a:p>
          <a:p>
            <a:pPr lvl="1"/>
            <a:r>
              <a:rPr lang="ko-KR" altLang="en-US" dirty="0"/>
              <a:t>구조체를</a:t>
            </a:r>
            <a:r>
              <a:rPr lang="en-US" altLang="ko-KR" dirty="0"/>
              <a:t> </a:t>
            </a:r>
            <a:r>
              <a:rPr lang="ko-KR" altLang="en-US" dirty="0" smtClean="0"/>
              <a:t>주소에 </a:t>
            </a:r>
            <a:r>
              <a:rPr lang="ko-KR" altLang="en-US" dirty="0"/>
              <a:t>의한 호출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</a:t>
            </a:r>
            <a:r>
              <a:rPr lang="ko-KR" altLang="en-US" dirty="0"/>
              <a:t>할당과 값의 복사에 드는 시간이 없는 장점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구조체를 사용하여 복소수를 표현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함수의 </a:t>
            </a:r>
            <a:r>
              <a:rPr lang="ko-KR" altLang="en-US" dirty="0"/>
              <a:t>인자와 반환형으로 사용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6" y="4077435"/>
            <a:ext cx="4591017" cy="25536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541" y="1040921"/>
            <a:ext cx="4842197" cy="56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732732" cy="5326652"/>
          </a:xfrm>
        </p:spPr>
        <p:txBody>
          <a:bodyPr/>
          <a:lstStyle/>
          <a:p>
            <a:r>
              <a:rPr lang="ko-KR" altLang="en-US" dirty="0"/>
              <a:t>구조체 </a:t>
            </a:r>
            <a:r>
              <a:rPr lang="en-US" altLang="ko-KR" dirty="0" err="1"/>
              <a:t>struct</a:t>
            </a:r>
            <a:r>
              <a:rPr lang="en-US" altLang="ko-KR" dirty="0"/>
              <a:t> book </a:t>
            </a:r>
          </a:p>
          <a:p>
            <a:pPr lvl="1"/>
            <a:r>
              <a:rPr lang="ko-KR" altLang="en-US" dirty="0"/>
              <a:t>책이름과 </a:t>
            </a:r>
            <a:r>
              <a:rPr lang="ko-KR" altLang="en-US" dirty="0" smtClean="0"/>
              <a:t>저자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책번호</a:t>
            </a:r>
            <a:r>
              <a:rPr lang="en-US" altLang="ko-KR" dirty="0"/>
              <a:t>(ISB: </a:t>
            </a:r>
            <a:r>
              <a:rPr lang="ko-KR" altLang="en-US" dirty="0"/>
              <a:t>국제표준도서번호 </a:t>
            </a:r>
            <a:r>
              <a:rPr lang="en-US" altLang="ko-KR" dirty="0"/>
              <a:t>International Standard Book Number)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/>
            <a:r>
              <a:rPr lang="ko-KR" altLang="en-US" dirty="0" smtClean="0"/>
              <a:t>주소에 </a:t>
            </a:r>
            <a:r>
              <a:rPr lang="ko-KR" altLang="en-US" dirty="0"/>
              <a:t>의한 호출로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lvl="1"/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/>
              <a:t>book</a:t>
            </a:r>
            <a:r>
              <a:rPr lang="ko-KR" altLang="en-US" dirty="0"/>
              <a:t>으로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2"/>
            <a:r>
              <a:rPr lang="ko-KR" altLang="en-US" dirty="0"/>
              <a:t>구조체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smtClean="0"/>
              <a:t>book</a:t>
            </a: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함수 </a:t>
            </a:r>
            <a:r>
              <a:rPr lang="en-US" altLang="ko-KR" dirty="0"/>
              <a:t>print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인자 </a:t>
            </a:r>
            <a:r>
              <a:rPr lang="en-US" altLang="ko-KR" dirty="0"/>
              <a:t>(book *b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구조체를 </a:t>
            </a:r>
            <a:r>
              <a:rPr lang="ko-KR" altLang="en-US" dirty="0"/>
              <a:t>포인터로 받아 책 정보를 출력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책 정보를 표현하는 구조체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59" y="3610708"/>
            <a:ext cx="1724025" cy="12192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974122" y="1002323"/>
            <a:ext cx="4887522" cy="5671039"/>
            <a:chOff x="1987060" y="1028700"/>
            <a:chExt cx="6266717" cy="798306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5852" y="1028700"/>
              <a:ext cx="6257925" cy="41148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060" y="5144616"/>
              <a:ext cx="6238875" cy="386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76" y="692442"/>
            <a:ext cx="5020688" cy="59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주소 저장 변수</a:t>
            </a:r>
          </a:p>
          <a:p>
            <a:pPr lvl="1"/>
            <a:r>
              <a:rPr lang="ko-KR" altLang="en-US" dirty="0"/>
              <a:t>포인터의 장점은 다른 변수를 참조하여 읽거나 쓰는 것도 가능</a:t>
            </a:r>
            <a:endParaRPr lang="en-US" altLang="ko-KR" dirty="0"/>
          </a:p>
          <a:p>
            <a:r>
              <a:rPr lang="ko-KR" altLang="en-US" dirty="0"/>
              <a:t>함수 포인터</a:t>
            </a:r>
            <a:endParaRPr lang="en-US" altLang="ko-KR" dirty="0"/>
          </a:p>
          <a:p>
            <a:pPr lvl="1"/>
            <a:r>
              <a:rPr lang="ko-KR" altLang="en-US" dirty="0"/>
              <a:t>하나의 함수 이름으로 필요에 따라 여러 함수를 사용하면 편리</a:t>
            </a:r>
            <a:endParaRPr lang="en-US" altLang="ko-KR" dirty="0"/>
          </a:p>
          <a:p>
            <a:pPr lvl="1"/>
            <a:r>
              <a:rPr lang="ko-KR" altLang="en-US" dirty="0"/>
              <a:t>함수 포인터 </a:t>
            </a:r>
            <a:r>
              <a:rPr lang="en-US" altLang="ko-KR" dirty="0" err="1" smtClean="0"/>
              <a:t>pfun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/>
              <a:t>add()</a:t>
            </a:r>
            <a:r>
              <a:rPr lang="ko-KR" altLang="en-US" dirty="0"/>
              <a:t>와 </a:t>
            </a:r>
            <a:r>
              <a:rPr lang="en-US" altLang="ko-KR" dirty="0" err="1"/>
              <a:t>mult</a:t>
            </a:r>
            <a:r>
              <a:rPr lang="en-US" altLang="ko-KR" dirty="0"/>
              <a:t>() </a:t>
            </a:r>
            <a:r>
              <a:rPr lang="ko-KR" altLang="en-US" dirty="0"/>
              <a:t>그리고 </a:t>
            </a:r>
            <a:r>
              <a:rPr lang="en-US" altLang="ko-KR" dirty="0" err="1"/>
              <a:t>subt</a:t>
            </a:r>
            <a:r>
              <a:rPr lang="en-US" altLang="ko-KR" dirty="0"/>
              <a:t>()</a:t>
            </a:r>
            <a:r>
              <a:rPr lang="ko-KR" altLang="en-US" dirty="0"/>
              <a:t>로도 사용 가능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39" y="3408852"/>
            <a:ext cx="77057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포인터</a:t>
            </a:r>
            <a:r>
              <a:rPr lang="en-US" altLang="ko-KR" dirty="0" smtClean="0"/>
              <a:t>(pointer to function)</a:t>
            </a:r>
          </a:p>
          <a:p>
            <a:pPr lvl="1"/>
            <a:r>
              <a:rPr lang="ko-KR" altLang="en-US" dirty="0" smtClean="0"/>
              <a:t>함수의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저장하는 포인터 변수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 함수를 가리키는 포인터</a:t>
            </a:r>
            <a:endParaRPr lang="en-US" altLang="ko-KR" dirty="0" smtClean="0"/>
          </a:p>
          <a:p>
            <a:pPr lvl="1"/>
            <a:r>
              <a:rPr lang="ko-KR" altLang="en-US" dirty="0"/>
              <a:t>함수의 주소를 저장할 수 있는 변수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반환형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인자목록의</a:t>
            </a:r>
            <a:r>
              <a:rPr lang="ko-KR" altLang="en-US" dirty="0" smtClean="0"/>
              <a:t> 수와 각각의 </a:t>
            </a:r>
            <a:r>
              <a:rPr lang="ko-KR" altLang="en-US" dirty="0" err="1" smtClean="0"/>
              <a:t>자료형이</a:t>
            </a:r>
            <a:r>
              <a:rPr lang="ko-KR" altLang="en-US" dirty="0" smtClean="0"/>
              <a:t> 일치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포인터 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함수원형에서 </a:t>
            </a:r>
            <a:r>
              <a:rPr lang="ko-KR" altLang="en-US" dirty="0" err="1" smtClean="0"/>
              <a:t>함수이름을</a:t>
            </a:r>
            <a:r>
              <a:rPr lang="ko-KR" altLang="en-US" dirty="0" smtClean="0"/>
              <a:t> 제외한 반환형과 </a:t>
            </a:r>
            <a:r>
              <a:rPr lang="ko-KR" altLang="en-US" dirty="0" err="1" smtClean="0"/>
              <a:t>인자목록의</a:t>
            </a:r>
            <a:r>
              <a:rPr lang="ko-KR" altLang="en-US" dirty="0" smtClean="0"/>
              <a:t> 정보가 필요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</a:t>
            </a:r>
            <a:r>
              <a:rPr lang="en-US" altLang="ko-KR" dirty="0"/>
              <a:t>(2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3" y="3505933"/>
            <a:ext cx="5929786" cy="24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1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변수이름이</a:t>
            </a:r>
            <a:r>
              <a:rPr lang="ko-KR" altLang="en-US" dirty="0"/>
              <a:t> </a:t>
            </a:r>
            <a:r>
              <a:rPr lang="en-US" altLang="ko-KR" dirty="0"/>
              <a:t>pf</a:t>
            </a:r>
            <a:r>
              <a:rPr lang="ko-KR" altLang="en-US" dirty="0"/>
              <a:t>인 함수 포인터를 하나 선언</a:t>
            </a:r>
            <a:endParaRPr lang="en-US" altLang="ko-KR" dirty="0"/>
          </a:p>
          <a:p>
            <a:pPr lvl="1"/>
            <a:r>
              <a:rPr lang="ko-KR" altLang="en-US" dirty="0"/>
              <a:t>함수 포인터 </a:t>
            </a:r>
            <a:r>
              <a:rPr lang="en-US" altLang="ko-KR" dirty="0"/>
              <a:t>pf</a:t>
            </a:r>
            <a:r>
              <a:rPr lang="ko-KR" altLang="en-US" dirty="0"/>
              <a:t>는 함수 </a:t>
            </a:r>
            <a:r>
              <a:rPr lang="en-US" altLang="ko-KR" dirty="0"/>
              <a:t>add()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주소 </a:t>
            </a:r>
            <a:r>
              <a:rPr lang="ko-KR" altLang="en-US" dirty="0"/>
              <a:t>저장 가능</a:t>
            </a:r>
            <a:endParaRPr lang="en-US" altLang="ko-KR" dirty="0"/>
          </a:p>
          <a:p>
            <a:pPr lvl="2"/>
            <a:r>
              <a:rPr lang="ko-KR" altLang="en-US" dirty="0" err="1"/>
              <a:t>함수원형이</a:t>
            </a:r>
            <a:r>
              <a:rPr lang="ko-KR" altLang="en-US" dirty="0"/>
              <a:t> </a:t>
            </a:r>
            <a:r>
              <a:rPr lang="en-US" altLang="ko-KR" dirty="0"/>
              <a:t>void add(double*, double, double);</a:t>
            </a:r>
            <a:r>
              <a:rPr lang="ko-KR" altLang="en-US" dirty="0"/>
              <a:t>인 함수의 주소를 저장</a:t>
            </a:r>
            <a:endParaRPr lang="en-US" altLang="ko-KR" dirty="0"/>
          </a:p>
          <a:p>
            <a:pPr lvl="3"/>
            <a:r>
              <a:rPr lang="ko-KR" altLang="en-US" dirty="0"/>
              <a:t>함수원형에서 반환형인 </a:t>
            </a:r>
            <a:r>
              <a:rPr lang="en-US" altLang="ko-KR" dirty="0"/>
              <a:t>void</a:t>
            </a:r>
            <a:r>
              <a:rPr lang="ko-KR" altLang="en-US" dirty="0"/>
              <a:t>와 </a:t>
            </a:r>
            <a:r>
              <a:rPr lang="ko-KR" altLang="en-US" dirty="0" err="1"/>
              <a:t>인자목록인</a:t>
            </a:r>
            <a:r>
              <a:rPr lang="ko-KR" altLang="en-US" dirty="0"/>
              <a:t> </a:t>
            </a:r>
            <a:r>
              <a:rPr lang="en-US" altLang="ko-KR" dirty="0"/>
              <a:t>(double *, double, double) </a:t>
            </a:r>
            <a:r>
              <a:rPr lang="ko-KR" altLang="en-US" dirty="0"/>
              <a:t>정보 필요</a:t>
            </a:r>
            <a:endParaRPr lang="en-US" altLang="ko-KR" dirty="0"/>
          </a:p>
          <a:p>
            <a:pPr lvl="1"/>
            <a:r>
              <a:rPr lang="ko-KR" altLang="en-US" dirty="0"/>
              <a:t>여기서 주의할 점</a:t>
            </a:r>
            <a:endParaRPr lang="en-US" altLang="ko-KR" dirty="0"/>
          </a:p>
          <a:p>
            <a:pPr lvl="2"/>
            <a:r>
              <a:rPr lang="en-US" altLang="ko-KR" dirty="0"/>
              <a:t>(*pf)</a:t>
            </a:r>
            <a:r>
              <a:rPr lang="ko-KR" altLang="en-US" dirty="0"/>
              <a:t>와 같이 </a:t>
            </a:r>
            <a:r>
              <a:rPr lang="ko-KR" altLang="en-US" dirty="0" err="1"/>
              <a:t>변수이름인</a:t>
            </a:r>
            <a:r>
              <a:rPr lang="ko-KR" altLang="en-US" dirty="0"/>
              <a:t> </a:t>
            </a:r>
            <a:r>
              <a:rPr lang="en-US" altLang="ko-KR" dirty="0"/>
              <a:t>pf </a:t>
            </a:r>
            <a:r>
              <a:rPr lang="ko-KR" altLang="en-US" dirty="0"/>
              <a:t>앞에는 *이 있어야 하며 반드시 괄호를 사용</a:t>
            </a:r>
          </a:p>
          <a:p>
            <a:pPr lvl="2"/>
            <a:r>
              <a:rPr lang="ko-KR" altLang="en-US" dirty="0"/>
              <a:t>만일 괄호가 없으면 </a:t>
            </a:r>
            <a:r>
              <a:rPr lang="ko-KR" altLang="en-US" dirty="0" err="1"/>
              <a:t>함수원형</a:t>
            </a:r>
            <a:endParaRPr lang="en-US" altLang="ko-KR" dirty="0"/>
          </a:p>
          <a:p>
            <a:pPr lvl="3"/>
            <a:r>
              <a:rPr lang="en-US" altLang="ko-KR" dirty="0"/>
              <a:t>pf</a:t>
            </a:r>
            <a:r>
              <a:rPr lang="ko-KR" altLang="en-US" dirty="0"/>
              <a:t>는 함수 포인터 변수가 아니라 </a:t>
            </a:r>
            <a:r>
              <a:rPr lang="en-US" altLang="ko-KR" dirty="0"/>
              <a:t>void *</a:t>
            </a:r>
            <a:r>
              <a:rPr lang="ko-KR" altLang="en-US" dirty="0"/>
              <a:t>를 반환하는 </a:t>
            </a:r>
            <a:r>
              <a:rPr lang="ko-KR" altLang="en-US" dirty="0" err="1"/>
              <a:t>함수이름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49" y="3721710"/>
            <a:ext cx="64103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물론 위 함수 포인터 변수 </a:t>
            </a:r>
            <a:r>
              <a:rPr lang="en-US" altLang="ko-KR" dirty="0"/>
              <a:t>pf</a:t>
            </a:r>
          </a:p>
          <a:p>
            <a:pPr lvl="1"/>
            <a:r>
              <a:rPr lang="en-US" altLang="ko-KR" dirty="0" smtClean="0"/>
              <a:t>add</a:t>
            </a:r>
            <a:r>
              <a:rPr lang="en-US" altLang="ko-KR" dirty="0"/>
              <a:t>()</a:t>
            </a:r>
            <a:r>
              <a:rPr lang="ko-KR" altLang="en-US" dirty="0"/>
              <a:t>와 반환형과 </a:t>
            </a:r>
            <a:r>
              <a:rPr lang="ko-KR" altLang="en-US" dirty="0" err="1"/>
              <a:t>인자목록이</a:t>
            </a:r>
            <a:r>
              <a:rPr lang="ko-KR" altLang="en-US" dirty="0"/>
              <a:t> 같은 함수는 모두 가리킬 수 있음</a:t>
            </a:r>
            <a:endParaRPr lang="en-US" altLang="ko-KR" dirty="0"/>
          </a:p>
          <a:p>
            <a:pPr lvl="1"/>
            <a:r>
              <a:rPr lang="en-US" altLang="ko-KR" dirty="0"/>
              <a:t>subtract()</a:t>
            </a:r>
            <a:r>
              <a:rPr lang="ko-KR" altLang="en-US" dirty="0"/>
              <a:t>의 반환형과 </a:t>
            </a:r>
            <a:r>
              <a:rPr lang="ko-KR" altLang="en-US" dirty="0" err="1"/>
              <a:t>인자목록이</a:t>
            </a:r>
            <a:r>
              <a:rPr lang="ko-KR" altLang="en-US" dirty="0"/>
              <a:t> </a:t>
            </a:r>
            <a:r>
              <a:rPr lang="en-US" altLang="ko-KR" dirty="0"/>
              <a:t>add()</a:t>
            </a:r>
            <a:r>
              <a:rPr lang="ko-KR" altLang="en-US" dirty="0"/>
              <a:t>와 동일하다면</a:t>
            </a:r>
            <a:endParaRPr lang="en-US" altLang="ko-KR" dirty="0"/>
          </a:p>
          <a:p>
            <a:pPr lvl="2"/>
            <a:r>
              <a:rPr lang="en-US" altLang="ko-KR" dirty="0"/>
              <a:t>pf</a:t>
            </a:r>
            <a:r>
              <a:rPr lang="ko-KR" altLang="en-US" dirty="0"/>
              <a:t>는 함수 </a:t>
            </a:r>
            <a:r>
              <a:rPr lang="en-US" altLang="ko-KR" dirty="0"/>
              <a:t>subtract()</a:t>
            </a:r>
            <a:r>
              <a:rPr lang="ko-KR" altLang="en-US" dirty="0"/>
              <a:t>도 가리킬 수 있음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문장 </a:t>
            </a:r>
            <a:r>
              <a:rPr lang="en-US" altLang="ko-KR" dirty="0"/>
              <a:t>pf = subtract</a:t>
            </a:r>
            <a:r>
              <a:rPr lang="en-US" altLang="ko-KR" dirty="0" smtClean="0"/>
              <a:t>;</a:t>
            </a:r>
          </a:p>
          <a:p>
            <a:pPr lvl="2"/>
            <a:r>
              <a:rPr lang="ko-KR" altLang="en-US" dirty="0" smtClean="0"/>
              <a:t>함수 </a:t>
            </a:r>
            <a:r>
              <a:rPr lang="ko-KR" altLang="en-US" dirty="0"/>
              <a:t>포인터에는 괄호가 없이 함수이름만으로 대입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en-US" altLang="ko-KR" dirty="0" smtClean="0"/>
              <a:t>add</a:t>
            </a:r>
            <a:r>
              <a:rPr lang="ko-KR" altLang="en-US" dirty="0"/>
              <a:t>나 </a:t>
            </a:r>
            <a:r>
              <a:rPr lang="en-US" altLang="ko-KR" dirty="0"/>
              <a:t>subtract</a:t>
            </a:r>
            <a:r>
              <a:rPr lang="ko-KR" altLang="en-US" dirty="0"/>
              <a:t>는 주소 연산자를 함께 사용하여 </a:t>
            </a:r>
            <a:r>
              <a:rPr lang="en-US" altLang="ko-KR" dirty="0"/>
              <a:t>&amp;add</a:t>
            </a:r>
            <a:r>
              <a:rPr lang="ko-KR" altLang="en-US" dirty="0"/>
              <a:t>나 </a:t>
            </a:r>
            <a:r>
              <a:rPr lang="en-US" altLang="ko-KR" dirty="0"/>
              <a:t>&amp;subtract</a:t>
            </a:r>
            <a:r>
              <a:rPr lang="ko-KR" altLang="en-US" dirty="0"/>
              <a:t>로도 사용 가능</a:t>
            </a:r>
            <a:endParaRPr lang="en-US" altLang="ko-KR" dirty="0"/>
          </a:p>
          <a:p>
            <a:pPr lvl="2"/>
            <a:r>
              <a:rPr lang="en-US" altLang="ko-KR" dirty="0"/>
              <a:t>subtract()</a:t>
            </a:r>
            <a:r>
              <a:rPr lang="ko-KR" altLang="en-US" dirty="0"/>
              <a:t>와 </a:t>
            </a:r>
            <a:r>
              <a:rPr lang="en-US" altLang="ko-KR" dirty="0"/>
              <a:t>add()</a:t>
            </a:r>
            <a:r>
              <a:rPr lang="ko-KR" altLang="en-US" dirty="0"/>
              <a:t>와 같이 </a:t>
            </a:r>
            <a:r>
              <a:rPr lang="ko-KR" altLang="en-US" dirty="0" err="1"/>
              <a:t>함수호출로</a:t>
            </a:r>
            <a:r>
              <a:rPr lang="ko-KR" altLang="en-US" dirty="0"/>
              <a:t> 대입해서는 오류가 발생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포인터 변수에 대입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99" y="3995004"/>
            <a:ext cx="63912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예제에서 함수 </a:t>
            </a:r>
            <a:r>
              <a:rPr lang="en-US" altLang="ko-KR" dirty="0"/>
              <a:t>add()</a:t>
            </a:r>
            <a:r>
              <a:rPr lang="ko-KR" altLang="en-US" dirty="0"/>
              <a:t>의 구현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add()</a:t>
            </a:r>
            <a:r>
              <a:rPr lang="ko-KR" altLang="en-US" dirty="0"/>
              <a:t>에서 </a:t>
            </a:r>
            <a:r>
              <a:rPr lang="en-US" altLang="ko-KR" dirty="0"/>
              <a:t>x + y</a:t>
            </a:r>
            <a:r>
              <a:rPr lang="ko-KR" altLang="en-US" dirty="0"/>
              <a:t>의 결과를 반환하지 않고 포인터 변수 </a:t>
            </a:r>
            <a:r>
              <a:rPr lang="en-US" altLang="ko-KR" dirty="0"/>
              <a:t>z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2"/>
            <a:r>
              <a:rPr lang="ko-KR" altLang="en-US" dirty="0"/>
              <a:t>인자를 포인터 변수로 사용하면 함수 내부에서 수정한 값이 그대로 </a:t>
            </a:r>
            <a:r>
              <a:rPr lang="ko-KR" altLang="en-US" dirty="0" err="1"/>
              <a:t>실인자로</a:t>
            </a:r>
            <a:r>
              <a:rPr lang="ko-KR" altLang="en-US" dirty="0"/>
              <a:t> 반영</a:t>
            </a:r>
            <a:endParaRPr lang="en-US" altLang="ko-KR" dirty="0"/>
          </a:p>
          <a:p>
            <a:pPr lvl="1"/>
            <a:r>
              <a:rPr lang="ko-KR" altLang="en-US" dirty="0"/>
              <a:t>문장 </a:t>
            </a:r>
            <a:r>
              <a:rPr lang="en-US" altLang="ko-KR" dirty="0"/>
              <a:t>pf = add;</a:t>
            </a:r>
          </a:p>
          <a:p>
            <a:pPr lvl="2"/>
            <a:r>
              <a:rPr lang="ko-KR" altLang="en-US" dirty="0"/>
              <a:t>함수 포인터 변수인 </a:t>
            </a:r>
            <a:r>
              <a:rPr lang="en-US" altLang="ko-KR" dirty="0"/>
              <a:t>pf</a:t>
            </a:r>
            <a:r>
              <a:rPr lang="ko-KR" altLang="en-US" dirty="0"/>
              <a:t>에 함수 </a:t>
            </a:r>
            <a:r>
              <a:rPr lang="en-US" altLang="ko-KR" dirty="0"/>
              <a:t>add()</a:t>
            </a:r>
            <a:r>
              <a:rPr lang="ko-KR" altLang="en-US" dirty="0"/>
              <a:t>의 </a:t>
            </a:r>
            <a:r>
              <a:rPr lang="ko-KR" altLang="en-US" dirty="0" err="1"/>
              <a:t>주소값이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2"/>
            <a:r>
              <a:rPr lang="ko-KR" altLang="en-US" dirty="0"/>
              <a:t>변수 </a:t>
            </a:r>
            <a:r>
              <a:rPr lang="en-US" altLang="ko-KR" dirty="0"/>
              <a:t>pf</a:t>
            </a:r>
            <a:r>
              <a:rPr lang="ko-KR" altLang="en-US" dirty="0"/>
              <a:t>를 이용하여 </a:t>
            </a:r>
            <a:r>
              <a:rPr lang="en-US" altLang="ko-KR" dirty="0"/>
              <a:t>add() </a:t>
            </a:r>
            <a:r>
              <a:rPr lang="ko-KR" altLang="en-US" dirty="0"/>
              <a:t>함수를 호출 가능</a:t>
            </a:r>
          </a:p>
          <a:p>
            <a:pPr lvl="1"/>
            <a:r>
              <a:rPr lang="ko-KR" altLang="en-US" dirty="0"/>
              <a:t>포인터 변수 </a:t>
            </a:r>
            <a:r>
              <a:rPr lang="en-US" altLang="ko-KR" dirty="0"/>
              <a:t>pf</a:t>
            </a:r>
            <a:r>
              <a:rPr lang="ko-KR" altLang="en-US" dirty="0"/>
              <a:t>를 이용한 함수 </a:t>
            </a:r>
            <a:r>
              <a:rPr lang="en-US" altLang="ko-KR" dirty="0"/>
              <a:t>add()</a:t>
            </a:r>
            <a:r>
              <a:rPr lang="ko-KR" altLang="en-US" dirty="0"/>
              <a:t>의 </a:t>
            </a:r>
            <a:r>
              <a:rPr lang="ko-KR" altLang="en-US" dirty="0" err="1" smtClean="0"/>
              <a:t>호출방법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add</a:t>
            </a:r>
            <a:r>
              <a:rPr lang="en-US" altLang="ko-KR" dirty="0"/>
              <a:t>() </a:t>
            </a:r>
            <a:r>
              <a:rPr lang="ko-KR" altLang="en-US" dirty="0"/>
              <a:t>호출과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3"/>
            <a:r>
              <a:rPr lang="ko-KR" altLang="en-US" dirty="0"/>
              <a:t>즉 </a:t>
            </a:r>
            <a:r>
              <a:rPr lang="en-US" altLang="ko-KR" dirty="0"/>
              <a:t>pf(&amp;result, m, n</a:t>
            </a:r>
            <a:r>
              <a:rPr lang="en-US" altLang="ko-KR" dirty="0" smtClean="0"/>
              <a:t>); </a:t>
            </a:r>
            <a:r>
              <a:rPr lang="ko-KR" altLang="en-US" dirty="0" smtClean="0"/>
              <a:t>또는 </a:t>
            </a:r>
            <a:r>
              <a:rPr lang="en-US" altLang="ko-KR" dirty="0"/>
              <a:t>(*pf)(&amp;result, m, n)</a:t>
            </a:r>
            <a:r>
              <a:rPr lang="ko-KR" altLang="en-US" dirty="0" smtClean="0"/>
              <a:t>로 </a:t>
            </a:r>
            <a:r>
              <a:rPr lang="en-US" altLang="ko-KR" dirty="0"/>
              <a:t>add(&amp;result, m, n) </a:t>
            </a:r>
            <a:r>
              <a:rPr lang="ko-KR" altLang="en-US" dirty="0"/>
              <a:t>호출을 대체</a:t>
            </a:r>
          </a:p>
          <a:p>
            <a:pPr lvl="3"/>
            <a:r>
              <a:rPr lang="ko-KR" altLang="en-US" dirty="0" smtClean="0"/>
              <a:t>문장이 </a:t>
            </a:r>
            <a:r>
              <a:rPr lang="ko-KR" altLang="en-US" dirty="0"/>
              <a:t>실행되면 변수 </a:t>
            </a:r>
            <a:r>
              <a:rPr lang="en-US" altLang="ko-KR" dirty="0"/>
              <a:t>result</a:t>
            </a:r>
            <a:r>
              <a:rPr lang="ko-KR" altLang="en-US" dirty="0"/>
              <a:t>에는 </a:t>
            </a:r>
            <a:r>
              <a:rPr lang="en-US" altLang="ko-KR" dirty="0"/>
              <a:t>m + n</a:t>
            </a:r>
            <a:r>
              <a:rPr lang="ko-KR" altLang="en-US" dirty="0"/>
              <a:t>의 결과가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포인터를 이용한 함수 호출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58" y="4144254"/>
            <a:ext cx="63531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주소를 </a:t>
            </a:r>
            <a:r>
              <a:rPr lang="ko-KR" altLang="en-US" dirty="0" smtClean="0"/>
              <a:t>저장하는 함수 </a:t>
            </a:r>
            <a:r>
              <a:rPr lang="ko-KR" altLang="en-US" dirty="0"/>
              <a:t>포인터의 선언과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43" y="771742"/>
            <a:ext cx="4642518" cy="59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포인터 배열</a:t>
            </a:r>
            <a:r>
              <a:rPr lang="en-US" altLang="ko-KR" dirty="0"/>
              <a:t>(array of function pointer)</a:t>
            </a:r>
          </a:p>
          <a:p>
            <a:pPr lvl="1"/>
            <a:r>
              <a:rPr lang="ko-KR" altLang="en-US" dirty="0"/>
              <a:t>원소로 여러 개의 함수 포인터를 선언하는 함수 포인터 배열</a:t>
            </a:r>
            <a:endParaRPr lang="en-US" altLang="ko-KR" dirty="0"/>
          </a:p>
          <a:p>
            <a:pPr lvl="2"/>
            <a:r>
              <a:rPr lang="ko-KR" altLang="en-US" dirty="0"/>
              <a:t>크기가 </a:t>
            </a:r>
            <a:r>
              <a:rPr lang="en-US" altLang="ko-KR" dirty="0"/>
              <a:t>3</a:t>
            </a:r>
            <a:r>
              <a:rPr lang="ko-KR" altLang="en-US" dirty="0"/>
              <a:t>인 함수 포인터 배열 </a:t>
            </a:r>
            <a:r>
              <a:rPr lang="en-US" altLang="ko-KR" dirty="0" err="1"/>
              <a:t>pfunary</a:t>
            </a:r>
            <a:r>
              <a:rPr lang="ko-KR" altLang="en-US" dirty="0"/>
              <a:t>는 문장 </a:t>
            </a:r>
            <a:r>
              <a:rPr lang="en-US" altLang="ko-KR" dirty="0" err="1"/>
              <a:t>int</a:t>
            </a:r>
            <a:r>
              <a:rPr lang="en-US" altLang="ko-KR" dirty="0"/>
              <a:t> (*</a:t>
            </a:r>
            <a:r>
              <a:rPr lang="en-US" altLang="ko-KR" dirty="0" err="1"/>
              <a:t>pfunary</a:t>
            </a:r>
            <a:r>
              <a:rPr lang="en-US" altLang="ko-KR" dirty="0"/>
              <a:t>[3])(</a:t>
            </a:r>
            <a:r>
              <a:rPr lang="en-US" altLang="ko-KR" dirty="0" err="1"/>
              <a:t>int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); </a:t>
            </a:r>
            <a:r>
              <a:rPr lang="ko-KR" altLang="en-US" dirty="0"/>
              <a:t>으로 선언</a:t>
            </a:r>
            <a:endParaRPr lang="en-US" altLang="ko-KR" dirty="0"/>
          </a:p>
          <a:p>
            <a:pPr lvl="1"/>
            <a:r>
              <a:rPr lang="ko-KR" altLang="en-US" dirty="0"/>
              <a:t>배열 </a:t>
            </a:r>
            <a:r>
              <a:rPr lang="en-US" altLang="ko-KR" dirty="0" err="1"/>
              <a:t>pfunary</a:t>
            </a:r>
            <a:r>
              <a:rPr lang="ko-KR" altLang="en-US" dirty="0"/>
              <a:t>의 각 원소가 가리키는 함수</a:t>
            </a:r>
            <a:endParaRPr lang="en-US" altLang="ko-KR" dirty="0"/>
          </a:p>
          <a:p>
            <a:pPr lvl="2"/>
            <a:r>
              <a:rPr lang="ko-KR" altLang="en-US" dirty="0" err="1"/>
              <a:t>반환값이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이고 </a:t>
            </a:r>
            <a:r>
              <a:rPr lang="ko-KR" altLang="en-US" dirty="0" err="1"/>
              <a:t>인자목록이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 배열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44" y="2923809"/>
            <a:ext cx="46101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포인터 </a:t>
            </a:r>
            <a:r>
              <a:rPr lang="ko-KR" altLang="en-US" dirty="0" err="1" smtClean="0"/>
              <a:t>배열선언</a:t>
            </a:r>
            <a:r>
              <a:rPr lang="ko-KR" altLang="en-US" dirty="0" smtClean="0"/>
              <a:t> 구문</a:t>
            </a:r>
            <a:endParaRPr lang="en-US" altLang="ko-KR" dirty="0"/>
          </a:p>
          <a:p>
            <a:pPr lvl="1"/>
            <a:r>
              <a:rPr lang="ko-KR" altLang="en-US" dirty="0"/>
              <a:t>배열 </a:t>
            </a:r>
            <a:r>
              <a:rPr lang="en-US" altLang="ko-KR" dirty="0" err="1"/>
              <a:t>fpary</a:t>
            </a:r>
            <a:r>
              <a:rPr lang="ko-KR" altLang="en-US" dirty="0"/>
              <a:t>의 각 </a:t>
            </a:r>
            <a:r>
              <a:rPr lang="ko-KR" altLang="en-US" dirty="0" smtClean="0"/>
              <a:t>원소가 가리키는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 err="1" smtClean="0"/>
              <a:t>반환값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void, </a:t>
            </a:r>
            <a:r>
              <a:rPr lang="ko-KR" altLang="en-US" dirty="0" err="1" smtClean="0"/>
              <a:t>인자목록이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/>
              <a:t>double</a:t>
            </a:r>
            <a:r>
              <a:rPr lang="en-US" altLang="ko-KR" dirty="0" smtClean="0"/>
              <a:t>*, double, double)</a:t>
            </a:r>
          </a:p>
          <a:p>
            <a:pPr lvl="3"/>
            <a:endParaRPr lang="en-US" altLang="ko-KR" dirty="0"/>
          </a:p>
          <a:p>
            <a:pPr marL="1371600" lvl="3" indent="0">
              <a:buNone/>
            </a:pPr>
            <a:r>
              <a:rPr lang="en-US" altLang="ko-KR" dirty="0" smtClean="0"/>
              <a:t>	</a:t>
            </a:r>
            <a:endParaRPr lang="en-US" altLang="ko-KR" dirty="0"/>
          </a:p>
          <a:p>
            <a:pPr marL="1371600" lvl="3" indent="0">
              <a:buNone/>
            </a:pPr>
            <a:r>
              <a:rPr lang="en-US" altLang="ko-KR" dirty="0" smtClean="0"/>
              <a:t>	</a:t>
            </a:r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r>
              <a:rPr lang="ko-KR" altLang="en-US" dirty="0"/>
              <a:t>배열 </a:t>
            </a:r>
            <a:r>
              <a:rPr lang="en-US" altLang="ko-KR" dirty="0" err="1"/>
              <a:t>fpary</a:t>
            </a:r>
            <a:r>
              <a:rPr lang="ko-KR" altLang="en-US" dirty="0"/>
              <a:t>을 선언한 이후에 함수 </a:t>
            </a:r>
            <a:r>
              <a:rPr lang="en-US" altLang="ko-KR" dirty="0"/>
              <a:t>4</a:t>
            </a:r>
            <a:r>
              <a:rPr lang="ko-KR" altLang="en-US" dirty="0"/>
              <a:t>개를 각각의 </a:t>
            </a:r>
            <a:r>
              <a:rPr lang="ko-KR" altLang="en-US" dirty="0" err="1"/>
              <a:t>배열원소에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1"/>
            <a:r>
              <a:rPr lang="ko-KR" altLang="en-US" dirty="0"/>
              <a:t>배열 </a:t>
            </a:r>
            <a:r>
              <a:rPr lang="en-US" altLang="ko-KR" dirty="0" err="1"/>
              <a:t>fpary</a:t>
            </a:r>
            <a:r>
              <a:rPr lang="ko-KR" altLang="en-US" dirty="0"/>
              <a:t>을 선언하면서 함수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주소값을</a:t>
            </a:r>
            <a:r>
              <a:rPr lang="ko-KR" altLang="en-US" dirty="0"/>
              <a:t> 초기화하는 문장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 배열 </a:t>
            </a:r>
            <a:r>
              <a:rPr lang="ko-KR" altLang="en-US" dirty="0" smtClean="0"/>
              <a:t>선언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39" y="2185530"/>
            <a:ext cx="4765334" cy="19866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42" y="5196057"/>
            <a:ext cx="6188320" cy="14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627224" cy="5326652"/>
          </a:xfrm>
        </p:spPr>
        <p:txBody>
          <a:bodyPr/>
          <a:lstStyle/>
          <a:p>
            <a:r>
              <a:rPr lang="ko-KR" altLang="en-US" dirty="0" smtClean="0"/>
              <a:t>사칙연산을 수행 함수 호출 프로그램</a:t>
            </a:r>
            <a:endParaRPr lang="en-US" altLang="ko-KR" dirty="0" smtClean="0"/>
          </a:p>
          <a:p>
            <a:pPr lvl="1"/>
            <a:r>
              <a:rPr lang="ko-KR" altLang="en-US" dirty="0"/>
              <a:t>사칙연산의 함수를 함수 포인터 배열에 저장</a:t>
            </a:r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내부의 함수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fpary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/>
              <a:t>](&amp;result, m, n);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ko-KR" altLang="en-US" dirty="0"/>
              <a:t>포인터의 배열 첨자 </a:t>
            </a:r>
            <a:r>
              <a:rPr lang="ko-KR" altLang="en-US" dirty="0" smtClean="0"/>
              <a:t>순으로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add</a:t>
            </a:r>
            <a:r>
              <a:rPr lang="en-US" altLang="ko-KR" dirty="0"/>
              <a:t>(), subtract(), multiply(), </a:t>
            </a:r>
            <a:r>
              <a:rPr lang="en-US" altLang="ko-KR" dirty="0" err="1"/>
              <a:t>devide</a:t>
            </a:r>
            <a:r>
              <a:rPr lang="en-US" altLang="ko-KR" dirty="0" smtClean="0"/>
              <a:t>()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ko-KR" altLang="en-US" dirty="0"/>
              <a:t>포인터 </a:t>
            </a:r>
            <a:r>
              <a:rPr lang="ko-KR" altLang="en-US" dirty="0" smtClean="0"/>
              <a:t>배열의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선언과 </a:t>
            </a:r>
            <a:r>
              <a:rPr lang="ko-KR" altLang="en-US" dirty="0"/>
              <a:t>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93" y="4132018"/>
            <a:ext cx="4734461" cy="9497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45" y="5393356"/>
            <a:ext cx="4698756" cy="885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877" y="158261"/>
            <a:ext cx="4196637" cy="66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void </a:t>
            </a:r>
            <a:r>
              <a:rPr lang="ko-KR" altLang="en-US" dirty="0"/>
              <a:t>포인터 개념</a:t>
            </a:r>
          </a:p>
          <a:p>
            <a:pPr lvl="1"/>
            <a:r>
              <a:rPr lang="ko-KR" altLang="en-US" dirty="0" smtClean="0"/>
              <a:t>포인터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주소값을</a:t>
            </a:r>
            <a:r>
              <a:rPr lang="ko-KR" altLang="en-US" dirty="0" smtClean="0"/>
              <a:t> </a:t>
            </a:r>
            <a:r>
              <a:rPr lang="ko-KR" altLang="en-US" dirty="0"/>
              <a:t>저장하는 변수</a:t>
            </a:r>
            <a:endParaRPr lang="en-US" altLang="ko-KR" dirty="0"/>
          </a:p>
          <a:p>
            <a:pPr lvl="2"/>
            <a:r>
              <a:rPr lang="ko-KR" altLang="en-US" dirty="0" smtClean="0"/>
              <a:t>포인터가 가리키는  </a:t>
            </a:r>
            <a:r>
              <a:rPr lang="ko-KR" altLang="en-US" dirty="0"/>
              <a:t>대상의 구체적인 </a:t>
            </a:r>
            <a:r>
              <a:rPr lang="ko-KR" altLang="en-US" dirty="0" err="1"/>
              <a:t>자료형의</a:t>
            </a:r>
            <a:r>
              <a:rPr lang="ko-KR" altLang="en-US" dirty="0"/>
              <a:t> 포인터로 사용이 </a:t>
            </a:r>
            <a:r>
              <a:rPr lang="ko-KR" altLang="en-US" dirty="0" smtClean="0"/>
              <a:t>일반적</a:t>
            </a:r>
            <a:endParaRPr lang="en-US" altLang="ko-KR" dirty="0" smtClean="0"/>
          </a:p>
          <a:p>
            <a:pPr lvl="3"/>
            <a:r>
              <a:rPr lang="en-US" altLang="ko-KR" dirty="0" err="1"/>
              <a:t>int</a:t>
            </a:r>
            <a:r>
              <a:rPr lang="en-US" altLang="ko-KR" dirty="0"/>
              <a:t> *, double </a:t>
            </a:r>
            <a:r>
              <a:rPr lang="en-US" altLang="ko-KR" dirty="0" smtClean="0"/>
              <a:t>*</a:t>
            </a:r>
            <a:endParaRPr lang="en-US" altLang="ko-KR" dirty="0"/>
          </a:p>
          <a:p>
            <a:pPr lvl="2"/>
            <a:r>
              <a:rPr lang="ko-KR" altLang="en-US" dirty="0" err="1"/>
              <a:t>주소값이란</a:t>
            </a:r>
            <a:r>
              <a:rPr lang="ko-KR" altLang="en-US" dirty="0"/>
              <a:t> 참조를 시작하는 주소에 불과</a:t>
            </a:r>
            <a:endParaRPr lang="en-US" altLang="ko-KR" dirty="0"/>
          </a:p>
          <a:p>
            <a:pPr lvl="3"/>
            <a:r>
              <a:rPr lang="ko-KR" altLang="en-US" dirty="0" err="1"/>
              <a:t>자료형을</a:t>
            </a:r>
            <a:r>
              <a:rPr lang="ko-KR" altLang="en-US" dirty="0"/>
              <a:t> 알아야 참조할 범위와 내용을 해석할 방법을 알 수 있음</a:t>
            </a:r>
            <a:endParaRPr lang="en-US" altLang="ko-KR" dirty="0"/>
          </a:p>
          <a:p>
            <a:r>
              <a:rPr lang="en-US" altLang="ko-KR" dirty="0"/>
              <a:t>void </a:t>
            </a:r>
            <a:r>
              <a:rPr lang="ko-KR" altLang="en-US" dirty="0"/>
              <a:t>포인터</a:t>
            </a:r>
            <a:r>
              <a:rPr lang="en-US" altLang="ko-KR" dirty="0"/>
              <a:t>(void *)</a:t>
            </a:r>
            <a:r>
              <a:rPr lang="ko-KR" altLang="en-US" dirty="0"/>
              <a:t>는 무엇일까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void </a:t>
            </a:r>
            <a:r>
              <a:rPr lang="ko-KR" altLang="en-US" dirty="0"/>
              <a:t>포인터는 </a:t>
            </a:r>
            <a:r>
              <a:rPr lang="ko-KR" altLang="en-US" dirty="0" err="1"/>
              <a:t>자료형을</a:t>
            </a:r>
            <a:r>
              <a:rPr lang="ko-KR" altLang="en-US" dirty="0"/>
              <a:t> 무시하고 </a:t>
            </a:r>
            <a:r>
              <a:rPr lang="ko-KR" altLang="en-US" dirty="0" err="1"/>
              <a:t>주소값만을</a:t>
            </a:r>
            <a:r>
              <a:rPr lang="ko-KR" altLang="en-US" dirty="0"/>
              <a:t> 다루는 포인터</a:t>
            </a:r>
            <a:endParaRPr lang="en-US" altLang="ko-KR" dirty="0"/>
          </a:p>
          <a:p>
            <a:pPr lvl="2"/>
            <a:r>
              <a:rPr lang="ko-KR" altLang="en-US" dirty="0"/>
              <a:t>대상에 상관없이 모든 </a:t>
            </a:r>
            <a:r>
              <a:rPr lang="ko-KR" altLang="en-US" dirty="0" err="1"/>
              <a:t>자료형의</a:t>
            </a:r>
            <a:r>
              <a:rPr lang="ko-KR" altLang="en-US" dirty="0"/>
              <a:t> 주소를 저장할 수 있는 만능 포인터로 사용 가능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ko-KR" altLang="en-US" dirty="0"/>
              <a:t>포인터에는 일반 포인터는 물론 배열과 구조체 심지어 함수 주소도 저장 가능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void </a:t>
            </a:r>
            <a:r>
              <a:rPr lang="ko-KR" altLang="en-US" dirty="0"/>
              <a:t>포인터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31" y="4432400"/>
            <a:ext cx="3682253" cy="21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2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7"/>
            <a:ext cx="8698998" cy="2671750"/>
          </a:xfrm>
        </p:spPr>
        <p:txBody>
          <a:bodyPr numCol="2">
            <a:normAutofit fontScale="92500"/>
          </a:bodyPr>
          <a:lstStyle/>
          <a:p>
            <a:r>
              <a:rPr lang="ko-KR" altLang="en-US" dirty="0" smtClean="0"/>
              <a:t>값에 </a:t>
            </a:r>
            <a:r>
              <a:rPr lang="ko-KR" altLang="en-US" dirty="0"/>
              <a:t>의한 호출</a:t>
            </a:r>
            <a:r>
              <a:rPr lang="en-US" altLang="ko-KR" dirty="0"/>
              <a:t>(call by value)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r>
              <a:rPr lang="ko-KR" altLang="en-US" dirty="0"/>
              <a:t>함수 호출 시 </a:t>
            </a:r>
            <a:r>
              <a:rPr lang="ko-KR" altLang="en-US" dirty="0" err="1"/>
              <a:t>실인자의</a:t>
            </a:r>
            <a:r>
              <a:rPr lang="ko-KR" altLang="en-US" dirty="0"/>
              <a:t> 값이 </a:t>
            </a:r>
            <a:r>
              <a:rPr lang="ko-KR" altLang="en-US" dirty="0" err="1"/>
              <a:t>형식인자에</a:t>
            </a:r>
            <a:r>
              <a:rPr lang="ko-KR" altLang="en-US" dirty="0"/>
              <a:t> 복사되어 저장된다는 의미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increase(</a:t>
            </a:r>
            <a:r>
              <a:rPr lang="en-US" altLang="ko-KR" dirty="0" err="1"/>
              <a:t>int</a:t>
            </a:r>
            <a:r>
              <a:rPr lang="en-US" altLang="ko-KR" dirty="0"/>
              <a:t> origin, </a:t>
            </a:r>
            <a:r>
              <a:rPr lang="en-US" altLang="ko-KR" dirty="0" err="1"/>
              <a:t>int</a:t>
            </a:r>
            <a:r>
              <a:rPr lang="en-US" altLang="ko-KR" dirty="0"/>
              <a:t> increment</a:t>
            </a:r>
            <a:r>
              <a:rPr lang="en-US" altLang="ko-KR" dirty="0" smtClean="0"/>
              <a:t>) </a:t>
            </a:r>
            <a:r>
              <a:rPr lang="ko-KR" altLang="en-US" dirty="0"/>
              <a:t>함수 호출 시</a:t>
            </a:r>
            <a:endParaRPr lang="en-US" altLang="ko-KR" dirty="0"/>
          </a:p>
          <a:p>
            <a:pPr lvl="1"/>
            <a:r>
              <a:rPr lang="en-US" altLang="ko-KR" dirty="0" smtClean="0"/>
              <a:t>origin += </a:t>
            </a:r>
            <a:r>
              <a:rPr lang="en-US" altLang="ko-KR" dirty="0"/>
              <a:t>increment; </a:t>
            </a:r>
            <a:r>
              <a:rPr lang="ko-KR" altLang="en-US" dirty="0"/>
              <a:t>를 수행하는 </a:t>
            </a:r>
            <a:r>
              <a:rPr lang="ko-KR" altLang="en-US" dirty="0" smtClean="0"/>
              <a:t>함수</a:t>
            </a:r>
            <a:endParaRPr lang="ko-KR" altLang="en-US" dirty="0"/>
          </a:p>
          <a:p>
            <a:pPr lvl="2"/>
            <a:r>
              <a:rPr lang="ko-KR" altLang="en-US" dirty="0" smtClean="0"/>
              <a:t>변수 </a:t>
            </a:r>
            <a:r>
              <a:rPr lang="en-US" altLang="ko-KR" dirty="0"/>
              <a:t>amount</a:t>
            </a:r>
            <a:r>
              <a:rPr lang="ko-KR" altLang="en-US" dirty="0"/>
              <a:t>의 값 </a:t>
            </a:r>
            <a:r>
              <a:rPr lang="en-US" altLang="ko-KR" dirty="0"/>
              <a:t>10</a:t>
            </a:r>
            <a:r>
              <a:rPr lang="ko-KR" altLang="en-US" dirty="0"/>
              <a:t>이 </a:t>
            </a:r>
            <a:r>
              <a:rPr lang="ko-KR" altLang="en-US" dirty="0" smtClean="0"/>
              <a:t>매개변수 </a:t>
            </a:r>
            <a:r>
              <a:rPr lang="en-US" altLang="ko-KR" dirty="0"/>
              <a:t>origin</a:t>
            </a:r>
            <a:r>
              <a:rPr lang="ko-KR" altLang="en-US" dirty="0"/>
              <a:t>에 </a:t>
            </a:r>
            <a:r>
              <a:rPr lang="ko-KR" altLang="en-US" dirty="0" smtClean="0"/>
              <a:t>복사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ko-KR" altLang="en-US" dirty="0" smtClean="0"/>
              <a:t>상수</a:t>
            </a:r>
            <a:r>
              <a:rPr lang="en-US" altLang="ko-KR" dirty="0" smtClean="0"/>
              <a:t> 20</a:t>
            </a:r>
            <a:r>
              <a:rPr lang="ko-KR" altLang="en-US" dirty="0"/>
              <a:t>이 </a:t>
            </a:r>
            <a:r>
              <a:rPr lang="ko-KR" altLang="en-US" dirty="0" smtClean="0"/>
              <a:t>매개변수 </a:t>
            </a:r>
            <a:r>
              <a:rPr lang="en-US" altLang="ko-KR" dirty="0"/>
              <a:t>increment</a:t>
            </a:r>
            <a:r>
              <a:rPr lang="ko-KR" altLang="en-US" dirty="0"/>
              <a:t>에 복사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increase() </a:t>
            </a:r>
            <a:r>
              <a:rPr lang="ko-KR" altLang="en-US" dirty="0" smtClean="0"/>
              <a:t>내부 실행</a:t>
            </a:r>
            <a:endParaRPr lang="en-US" altLang="ko-KR" dirty="0"/>
          </a:p>
          <a:p>
            <a:pPr lvl="2"/>
            <a:r>
              <a:rPr lang="ko-KR" altLang="en-US" dirty="0"/>
              <a:t>매개변수인 </a:t>
            </a:r>
            <a:r>
              <a:rPr lang="en-US" altLang="ko-KR" dirty="0" smtClean="0"/>
              <a:t>origin </a:t>
            </a:r>
            <a:r>
              <a:rPr lang="ko-KR" altLang="en-US" dirty="0" smtClean="0"/>
              <a:t>값이 </a:t>
            </a:r>
            <a:r>
              <a:rPr lang="en-US" altLang="ko-KR" dirty="0"/>
              <a:t>30</a:t>
            </a:r>
            <a:r>
              <a:rPr lang="ko-KR" altLang="en-US" dirty="0"/>
              <a:t>으로 증가</a:t>
            </a:r>
            <a:endParaRPr lang="en-US" altLang="ko-KR" dirty="0"/>
          </a:p>
          <a:p>
            <a:pPr lvl="1"/>
            <a:r>
              <a:rPr lang="ko-KR" altLang="en-US" dirty="0"/>
              <a:t>변수 </a:t>
            </a:r>
            <a:r>
              <a:rPr lang="en-US" altLang="ko-KR" dirty="0"/>
              <a:t>amount</a:t>
            </a:r>
            <a:r>
              <a:rPr lang="ko-KR" altLang="en-US" dirty="0"/>
              <a:t>와 </a:t>
            </a:r>
            <a:r>
              <a:rPr lang="ko-KR" altLang="en-US" dirty="0" smtClean="0"/>
              <a:t>매개변수 </a:t>
            </a:r>
            <a:r>
              <a:rPr lang="en-US" altLang="ko-KR" dirty="0" smtClean="0"/>
              <a:t>origin</a:t>
            </a:r>
            <a:r>
              <a:rPr lang="ko-KR" altLang="en-US" dirty="0"/>
              <a:t>은 </a:t>
            </a:r>
            <a:r>
              <a:rPr lang="ko-KR" altLang="en-US" dirty="0" smtClean="0"/>
              <a:t>아무 관련성이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2"/>
            <a:r>
              <a:rPr lang="en-US" altLang="ko-KR" dirty="0"/>
              <a:t>origin</a:t>
            </a:r>
            <a:r>
              <a:rPr lang="ko-KR" altLang="en-US" dirty="0"/>
              <a:t>은 </a:t>
            </a:r>
            <a:r>
              <a:rPr lang="ko-KR" altLang="en-US" dirty="0" smtClean="0"/>
              <a:t>증가해도 </a:t>
            </a:r>
            <a:r>
              <a:rPr lang="en-US" altLang="ko-KR" dirty="0" smtClean="0"/>
              <a:t>amount</a:t>
            </a:r>
            <a:r>
              <a:rPr lang="ko-KR" altLang="en-US" dirty="0"/>
              <a:t>의 값은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변하지 않음</a:t>
            </a:r>
            <a:endParaRPr lang="en-US" altLang="ko-KR" dirty="0"/>
          </a:p>
          <a:p>
            <a:pPr lvl="1"/>
            <a:r>
              <a:rPr lang="ko-KR" altLang="en-US" dirty="0"/>
              <a:t>값에 의한 호출</a:t>
            </a:r>
            <a:r>
              <a:rPr lang="en-US" altLang="ko-KR" dirty="0"/>
              <a:t>(call by value)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ko-KR" altLang="en-US" dirty="0"/>
              <a:t>외부의 변수를 </a:t>
            </a:r>
            <a:r>
              <a:rPr lang="ko-KR" altLang="en-US" dirty="0" smtClean="0"/>
              <a:t>함수 내부에서 </a:t>
            </a:r>
            <a:r>
              <a:rPr lang="ko-KR" altLang="en-US" dirty="0"/>
              <a:t>수정할 수 </a:t>
            </a:r>
            <a:r>
              <a:rPr lang="ko-KR" altLang="en-US" dirty="0" smtClean="0"/>
              <a:t>없는 특징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함수에서 값의 전달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89" y="3666395"/>
            <a:ext cx="4996612" cy="30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void </a:t>
            </a:r>
            <a:r>
              <a:rPr lang="ko-KR" altLang="en-US" dirty="0"/>
              <a:t>포인터는 모든 주소를 저장 가능</a:t>
            </a:r>
            <a:endParaRPr lang="en-US" altLang="ko-KR" dirty="0"/>
          </a:p>
          <a:p>
            <a:pPr lvl="1"/>
            <a:r>
              <a:rPr lang="ko-KR" altLang="en-US" dirty="0"/>
              <a:t>가리키는 변수를 참조하거나 수정이 불가능</a:t>
            </a:r>
            <a:endParaRPr lang="en-US" altLang="ko-KR" dirty="0"/>
          </a:p>
          <a:p>
            <a:pPr lvl="1"/>
            <a:r>
              <a:rPr lang="ko-KR" altLang="en-US" dirty="0" err="1"/>
              <a:t>주소값으로</a:t>
            </a:r>
            <a:r>
              <a:rPr lang="ko-KR" altLang="en-US" dirty="0"/>
              <a:t> 변수를 참조하려면 결국 </a:t>
            </a:r>
            <a:r>
              <a:rPr lang="ko-KR" altLang="en-US" dirty="0" err="1"/>
              <a:t>자료형으로</a:t>
            </a:r>
            <a:r>
              <a:rPr lang="ko-KR" altLang="en-US" dirty="0"/>
              <a:t> </a:t>
            </a:r>
            <a:r>
              <a:rPr lang="ko-KR" altLang="en-US" dirty="0" err="1"/>
              <a:t>참조범위를</a:t>
            </a:r>
            <a:r>
              <a:rPr lang="ko-KR" altLang="en-US" dirty="0"/>
              <a:t> 알아야 하는데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ko-KR" altLang="en-US" dirty="0"/>
              <a:t>포인터는 이러한 정보가 전혀 없이 주소 만을 담는 변수에 불과하기 때문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ko-KR" altLang="en-US" dirty="0"/>
              <a:t>포인터는 </a:t>
            </a:r>
            <a:r>
              <a:rPr lang="ko-KR" altLang="en-US" dirty="0" err="1"/>
              <a:t>자료형</a:t>
            </a:r>
            <a:r>
              <a:rPr lang="ko-KR" altLang="en-US" dirty="0"/>
              <a:t> 정보는 없이 임시로 주소 만을 저장하는 포인터</a:t>
            </a:r>
            <a:endParaRPr lang="en-US" altLang="ko-KR" dirty="0"/>
          </a:p>
          <a:p>
            <a:pPr lvl="2"/>
            <a:r>
              <a:rPr lang="ko-KR" altLang="en-US" dirty="0"/>
              <a:t>그러므로 실제 </a:t>
            </a:r>
            <a:r>
              <a:rPr lang="en-US" altLang="ko-KR" dirty="0"/>
              <a:t>void </a:t>
            </a:r>
            <a:r>
              <a:rPr lang="ko-KR" altLang="en-US" dirty="0"/>
              <a:t>포인터로 변수를 참조하기 위해서는 </a:t>
            </a:r>
            <a:r>
              <a:rPr lang="ko-KR" altLang="en-US" dirty="0" err="1"/>
              <a:t>자료형</a:t>
            </a:r>
            <a:r>
              <a:rPr lang="ko-KR" altLang="en-US" dirty="0"/>
              <a:t> 변환이 필요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void </a:t>
            </a:r>
            <a:r>
              <a:rPr lang="ko-KR" altLang="en-US" dirty="0"/>
              <a:t>포인터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27" y="3136655"/>
            <a:ext cx="56959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포인터 </a:t>
            </a:r>
            <a:r>
              <a:rPr lang="en-US" altLang="ko-KR" dirty="0"/>
              <a:t>void *</a:t>
            </a:r>
            <a:r>
              <a:rPr lang="ko-KR" altLang="en-US" dirty="0"/>
              <a:t>의 선언과 활용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63969" y="841488"/>
            <a:ext cx="5565531" cy="5832086"/>
            <a:chOff x="731594" y="1476375"/>
            <a:chExt cx="7612306" cy="868826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94" y="5344987"/>
              <a:ext cx="7610475" cy="48196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1476375"/>
              <a:ext cx="7543800" cy="3905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6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978916" cy="5326652"/>
          </a:xfrm>
        </p:spPr>
        <p:txBody>
          <a:bodyPr/>
          <a:lstStyle/>
          <a:p>
            <a:r>
              <a:rPr lang="ko-KR" altLang="en-US" dirty="0"/>
              <a:t>문자열 </a:t>
            </a:r>
            <a:r>
              <a:rPr lang="en-US" altLang="ko-KR" dirty="0" smtClean="0"/>
              <a:t>"*+-“ </a:t>
            </a:r>
            <a:r>
              <a:rPr lang="ko-KR" altLang="en-US" dirty="0" smtClean="0"/>
              <a:t>연산 </a:t>
            </a:r>
            <a:r>
              <a:rPr lang="ko-KR" altLang="en-US" dirty="0"/>
              <a:t>순서대로 곱하기</a:t>
            </a:r>
            <a:r>
              <a:rPr lang="en-US" altLang="ko-KR" dirty="0"/>
              <a:t>, </a:t>
            </a:r>
            <a:r>
              <a:rPr lang="ko-KR" altLang="en-US" dirty="0"/>
              <a:t>더하기</a:t>
            </a:r>
            <a:r>
              <a:rPr lang="en-US" altLang="ko-KR" dirty="0"/>
              <a:t>, </a:t>
            </a:r>
            <a:r>
              <a:rPr lang="ko-KR" altLang="en-US" dirty="0"/>
              <a:t>빼기를 수행하는 </a:t>
            </a:r>
            <a:r>
              <a:rPr lang="ko-KR" altLang="en-US" dirty="0" smtClean="0"/>
              <a:t>프로그램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배열크기가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인 함수 포인터 배열을 선언</a:t>
            </a:r>
            <a:endParaRPr lang="en-US" altLang="ko-KR" dirty="0"/>
          </a:p>
          <a:p>
            <a:pPr lvl="1"/>
            <a:r>
              <a:rPr lang="ko-KR" altLang="en-US" dirty="0"/>
              <a:t>각각 더하기와 빼기</a:t>
            </a:r>
            <a:r>
              <a:rPr lang="en-US" altLang="ko-KR" dirty="0"/>
              <a:t>, </a:t>
            </a:r>
            <a:r>
              <a:rPr lang="ko-KR" altLang="en-US" dirty="0"/>
              <a:t>그리고 곱하기를 수행하는 함수를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lvl="1"/>
            <a:r>
              <a:rPr lang="ko-KR" altLang="en-US" dirty="0" smtClean="0"/>
              <a:t>연산의 </a:t>
            </a:r>
            <a:r>
              <a:rPr lang="ko-KR" altLang="en-US" dirty="0" err="1"/>
              <a:t>피연산자는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과 </a:t>
            </a:r>
            <a:r>
              <a:rPr lang="en-US" altLang="ko-KR" dirty="0"/>
              <a:t>5</a:t>
            </a:r>
            <a:r>
              <a:rPr lang="ko-KR" altLang="en-US" dirty="0"/>
              <a:t>로 </a:t>
            </a:r>
            <a:r>
              <a:rPr lang="ko-KR" altLang="en-US" dirty="0" smtClean="0"/>
              <a:t>고정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* </a:t>
            </a:r>
            <a:r>
              <a:rPr lang="ko-KR" altLang="en-US" dirty="0"/>
              <a:t>결과</a:t>
            </a:r>
            <a:r>
              <a:rPr lang="en-US" altLang="ko-KR" dirty="0"/>
              <a:t>: 15</a:t>
            </a:r>
          </a:p>
          <a:p>
            <a:pPr lvl="2"/>
            <a:r>
              <a:rPr lang="en-US" altLang="ko-KR" dirty="0"/>
              <a:t>+ </a:t>
            </a:r>
            <a:r>
              <a:rPr lang="ko-KR" altLang="en-US" dirty="0"/>
              <a:t>결과</a:t>
            </a:r>
            <a:r>
              <a:rPr lang="en-US" altLang="ko-KR" dirty="0"/>
              <a:t>: 8</a:t>
            </a:r>
          </a:p>
          <a:p>
            <a:pPr lvl="2"/>
            <a:r>
              <a:rPr lang="en-US" altLang="ko-KR" dirty="0"/>
              <a:t>- </a:t>
            </a:r>
            <a:r>
              <a:rPr lang="ko-KR" altLang="en-US" dirty="0"/>
              <a:t>결과</a:t>
            </a:r>
            <a:r>
              <a:rPr lang="en-US" altLang="ko-KR" dirty="0"/>
              <a:t>: -2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함수 포인터 배열의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59" y="3566717"/>
            <a:ext cx="4602280" cy="31684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965" y="1364515"/>
            <a:ext cx="4672224" cy="435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5"/>
            <a:ext cx="8698998" cy="2759674"/>
          </a:xfrm>
        </p:spPr>
        <p:txBody>
          <a:bodyPr numCol="2">
            <a:normAutofit fontScale="92500" lnSpcReduction="10000"/>
          </a:bodyPr>
          <a:lstStyle/>
          <a:p>
            <a:r>
              <a:rPr lang="ko-KR" altLang="en-US" dirty="0" smtClean="0"/>
              <a:t>주소에 의한 호출</a:t>
            </a:r>
            <a:r>
              <a:rPr lang="en-US" altLang="ko-KR" dirty="0" smtClean="0"/>
              <a:t>(</a:t>
            </a:r>
            <a:r>
              <a:rPr lang="en-US" altLang="ko-KR" dirty="0"/>
              <a:t>call by </a:t>
            </a:r>
            <a:r>
              <a:rPr lang="en-US" altLang="ko-KR" dirty="0" smtClean="0"/>
              <a:t>address)</a:t>
            </a:r>
            <a:endParaRPr lang="en-US" altLang="ko-KR" dirty="0"/>
          </a:p>
          <a:p>
            <a:pPr lvl="1"/>
            <a:r>
              <a:rPr lang="ko-KR" altLang="en-US" dirty="0"/>
              <a:t>포인터를 매개변수로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함수로 </a:t>
            </a:r>
            <a:r>
              <a:rPr lang="ko-KR" altLang="en-US" dirty="0"/>
              <a:t>전달된 </a:t>
            </a:r>
            <a:r>
              <a:rPr lang="ko-KR" altLang="en-US" dirty="0" err="1"/>
              <a:t>실인자의</a:t>
            </a:r>
            <a:r>
              <a:rPr lang="ko-KR" altLang="en-US" dirty="0"/>
              <a:t> 주소를 이용하여 그 변수를 참조 가능</a:t>
            </a:r>
            <a:endParaRPr lang="en-US" altLang="ko-KR" dirty="0"/>
          </a:p>
          <a:p>
            <a:r>
              <a:rPr lang="en-US" altLang="ko-KR" dirty="0" smtClean="0"/>
              <a:t>increase(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*origin,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increment)</a:t>
            </a:r>
            <a:endParaRPr lang="en-US" altLang="ko-KR" dirty="0"/>
          </a:p>
          <a:p>
            <a:pPr lvl="1"/>
            <a:r>
              <a:rPr lang="ko-KR" altLang="en-US" dirty="0"/>
              <a:t>첫 번째 매개변수를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*</a:t>
            </a:r>
            <a:endParaRPr lang="en-US" altLang="ko-KR" dirty="0"/>
          </a:p>
          <a:p>
            <a:pPr lvl="2"/>
            <a:r>
              <a:rPr lang="ko-KR" altLang="en-US" dirty="0"/>
              <a:t>함수 구현도 *</a:t>
            </a:r>
            <a:r>
              <a:rPr lang="en-US" altLang="ko-KR" dirty="0"/>
              <a:t>origin += increment;</a:t>
            </a:r>
            <a:r>
              <a:rPr lang="ko-KR" altLang="en-US" dirty="0"/>
              <a:t>로 수정하여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호출 시 첫 번째 인자가 </a:t>
            </a:r>
            <a:r>
              <a:rPr lang="en-US" altLang="ko-KR" dirty="0"/>
              <a:t>&amp;</a:t>
            </a:r>
            <a:r>
              <a:rPr lang="en-US" altLang="ko-KR" dirty="0" smtClean="0"/>
              <a:t>amount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변수 </a:t>
            </a:r>
            <a:r>
              <a:rPr lang="en-US" altLang="ko-KR" dirty="0"/>
              <a:t>amount</a:t>
            </a:r>
            <a:r>
              <a:rPr lang="ko-KR" altLang="en-US" dirty="0"/>
              <a:t>의 </a:t>
            </a:r>
            <a:r>
              <a:rPr lang="ko-KR" altLang="en-US" dirty="0" smtClean="0"/>
              <a:t>주소 값이 </a:t>
            </a:r>
            <a:r>
              <a:rPr lang="ko-KR" altLang="en-US" dirty="0"/>
              <a:t>매개변수인 </a:t>
            </a:r>
            <a:r>
              <a:rPr lang="en-US" altLang="ko-KR" dirty="0"/>
              <a:t>origin</a:t>
            </a:r>
            <a:r>
              <a:rPr lang="ko-KR" altLang="en-US" dirty="0"/>
              <a:t>에 복사</a:t>
            </a:r>
            <a:endParaRPr lang="en-US" altLang="ko-KR" dirty="0"/>
          </a:p>
          <a:p>
            <a:pPr lvl="1"/>
            <a:r>
              <a:rPr lang="ko-KR" altLang="en-US" dirty="0" smtClean="0"/>
              <a:t>상수</a:t>
            </a:r>
            <a:r>
              <a:rPr lang="en-US" altLang="ko-KR" dirty="0" smtClean="0"/>
              <a:t> 20</a:t>
            </a:r>
            <a:r>
              <a:rPr lang="ko-KR" altLang="en-US" dirty="0"/>
              <a:t>이 매개변수인 </a:t>
            </a:r>
            <a:r>
              <a:rPr lang="en-US" altLang="ko-KR" dirty="0"/>
              <a:t>increment</a:t>
            </a:r>
            <a:r>
              <a:rPr lang="ko-KR" altLang="en-US" dirty="0"/>
              <a:t>에 복사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increase() </a:t>
            </a:r>
            <a:r>
              <a:rPr lang="ko-KR" altLang="en-US" dirty="0" smtClean="0"/>
              <a:t>내부 실행</a:t>
            </a:r>
            <a:endParaRPr lang="en-US" altLang="ko-KR" dirty="0"/>
          </a:p>
          <a:p>
            <a:pPr lvl="2"/>
            <a:r>
              <a:rPr lang="ko-KR" altLang="en-US" dirty="0"/>
              <a:t>*</a:t>
            </a:r>
            <a:r>
              <a:rPr lang="en-US" altLang="ko-KR" dirty="0"/>
              <a:t>origin</a:t>
            </a:r>
            <a:r>
              <a:rPr lang="ko-KR" altLang="en-US" dirty="0"/>
              <a:t>은 변수 </a:t>
            </a:r>
            <a:r>
              <a:rPr lang="en-US" altLang="ko-KR" dirty="0" smtClean="0"/>
              <a:t>amount </a:t>
            </a:r>
            <a:r>
              <a:rPr lang="ko-KR" altLang="en-US" dirty="0" smtClean="0"/>
              <a:t>자체를 </a:t>
            </a:r>
            <a:r>
              <a:rPr lang="ko-KR" altLang="en-US" dirty="0"/>
              <a:t>의미</a:t>
            </a:r>
            <a:endParaRPr lang="en-US" altLang="ko-KR" dirty="0"/>
          </a:p>
          <a:p>
            <a:pPr lvl="2"/>
            <a:r>
              <a:rPr lang="en-US" altLang="ko-KR" dirty="0"/>
              <a:t>*origin</a:t>
            </a:r>
            <a:r>
              <a:rPr lang="ko-KR" altLang="en-US" dirty="0"/>
              <a:t>을 </a:t>
            </a:r>
            <a:r>
              <a:rPr lang="ko-KR" altLang="en-US" dirty="0" smtClean="0"/>
              <a:t>증가시키면 </a:t>
            </a:r>
            <a:r>
              <a:rPr lang="en-US" altLang="ko-KR" dirty="0" smtClean="0"/>
              <a:t>amount</a:t>
            </a:r>
            <a:r>
              <a:rPr lang="ko-KR" altLang="en-US" dirty="0"/>
              <a:t>의 값도 증가</a:t>
            </a:r>
            <a:endParaRPr lang="en-US" altLang="ko-KR" dirty="0"/>
          </a:p>
          <a:p>
            <a:pPr lvl="1"/>
            <a:r>
              <a:rPr lang="en-US" altLang="ko-KR" dirty="0"/>
              <a:t>main() </a:t>
            </a:r>
            <a:r>
              <a:rPr lang="ko-KR" altLang="en-US" dirty="0"/>
              <a:t>내부에서 </a:t>
            </a:r>
            <a:r>
              <a:rPr lang="en-US" altLang="ko-KR" dirty="0"/>
              <a:t>amount</a:t>
            </a:r>
            <a:r>
              <a:rPr lang="ko-KR" altLang="en-US" dirty="0" smtClean="0"/>
              <a:t>의 값이 </a:t>
            </a:r>
            <a:r>
              <a:rPr lang="en-US" altLang="ko-KR" dirty="0"/>
              <a:t>30</a:t>
            </a:r>
            <a:r>
              <a:rPr lang="ko-KR" altLang="en-US" dirty="0"/>
              <a:t>으로 증가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함수에서 주소의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3" y="3435908"/>
            <a:ext cx="4757682" cy="32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값과 주소의 전달 방식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93" y="1050233"/>
            <a:ext cx="6074018" cy="56027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2937" y="1201784"/>
            <a:ext cx="1723544" cy="138499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/>
              <a:t>함수의 값과 주소의 전달 방식</a:t>
            </a:r>
            <a:endParaRPr lang="ko-KR" altLang="en-US" sz="9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매개변수로 배열을 전달하는 것</a:t>
            </a:r>
            <a:endParaRPr lang="en-US" altLang="ko-KR" dirty="0"/>
          </a:p>
          <a:p>
            <a:pPr lvl="1"/>
            <a:r>
              <a:rPr lang="ko-KR" altLang="en-US" dirty="0"/>
              <a:t>배열의 첫 원소를 참조 매개변수로 전달하는 것과 동일</a:t>
            </a:r>
            <a:endParaRPr lang="en-US" altLang="ko-KR" dirty="0"/>
          </a:p>
          <a:p>
            <a:r>
              <a:rPr lang="ko-KR" altLang="en-US" dirty="0"/>
              <a:t>배열을 매개변수로 하는 함수 </a:t>
            </a:r>
            <a:r>
              <a:rPr lang="en-US" altLang="ko-KR" dirty="0"/>
              <a:t>sum()</a:t>
            </a:r>
            <a:r>
              <a:rPr lang="ko-KR" altLang="en-US" dirty="0"/>
              <a:t>을 구현</a:t>
            </a:r>
            <a:endParaRPr lang="en-US" altLang="ko-KR" dirty="0"/>
          </a:p>
          <a:p>
            <a:pPr lvl="1"/>
            <a:r>
              <a:rPr lang="ko-KR" altLang="en-US" dirty="0" err="1"/>
              <a:t>실수형</a:t>
            </a:r>
            <a:r>
              <a:rPr lang="ko-KR" altLang="en-US" dirty="0"/>
              <a:t> 배열의 모든 원소의 합을 구하여 반환하는 함수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en-US" altLang="ko-KR" dirty="0"/>
              <a:t>sum()</a:t>
            </a:r>
            <a:r>
              <a:rPr lang="ko-KR" altLang="en-US" dirty="0"/>
              <a:t>의 형식매개변수는 </a:t>
            </a:r>
            <a:r>
              <a:rPr lang="ko-KR" altLang="en-US" dirty="0" err="1"/>
              <a:t>실수형</a:t>
            </a:r>
            <a:r>
              <a:rPr lang="ko-KR" altLang="en-US" dirty="0"/>
              <a:t> 배열과 </a:t>
            </a:r>
            <a:r>
              <a:rPr lang="ko-KR" altLang="en-US" dirty="0" err="1"/>
              <a:t>배열크기</a:t>
            </a:r>
            <a:endParaRPr lang="en-US" altLang="ko-KR" dirty="0"/>
          </a:p>
          <a:p>
            <a:pPr lvl="1"/>
            <a:r>
              <a:rPr lang="ko-KR" altLang="en-US" dirty="0"/>
              <a:t>첫 번째 형식매개변수에서 </a:t>
            </a:r>
            <a:r>
              <a:rPr lang="ko-KR" altLang="en-US" dirty="0" err="1"/>
              <a:t>배열자체에</a:t>
            </a:r>
            <a:r>
              <a:rPr lang="ko-KR" altLang="en-US" dirty="0"/>
              <a:t> </a:t>
            </a:r>
            <a:r>
              <a:rPr lang="ko-KR" altLang="en-US" dirty="0" err="1"/>
              <a:t>배열크기를</a:t>
            </a:r>
            <a:r>
              <a:rPr lang="ko-KR" altLang="en-US" dirty="0"/>
              <a:t> 기술하는 것은 아무 의미가 없음</a:t>
            </a:r>
          </a:p>
          <a:p>
            <a:pPr lvl="2"/>
            <a:r>
              <a:rPr lang="en-US" altLang="ko-KR" dirty="0"/>
              <a:t>double </a:t>
            </a:r>
            <a:r>
              <a:rPr lang="en-US" altLang="ko-KR" dirty="0" err="1"/>
              <a:t>ary</a:t>
            </a:r>
            <a:r>
              <a:rPr lang="en-US" altLang="ko-KR" dirty="0"/>
              <a:t>[5]</a:t>
            </a:r>
            <a:r>
              <a:rPr lang="ko-KR" altLang="en-US" dirty="0"/>
              <a:t>보다는 </a:t>
            </a:r>
            <a:r>
              <a:rPr lang="en-US" altLang="ko-KR" dirty="0"/>
              <a:t>double </a:t>
            </a:r>
            <a:r>
              <a:rPr lang="en-US" altLang="ko-KR" dirty="0" err="1"/>
              <a:t>ary</a:t>
            </a:r>
            <a:r>
              <a:rPr lang="en-US" altLang="ko-KR" dirty="0"/>
              <a:t>[]</a:t>
            </a:r>
            <a:r>
              <a:rPr lang="ko-KR" altLang="en-US" dirty="0"/>
              <a:t>라고 기술하는 것을 권장</a:t>
            </a:r>
            <a:endParaRPr lang="en-US" altLang="ko-KR" dirty="0"/>
          </a:p>
          <a:p>
            <a:pPr lvl="3"/>
            <a:r>
              <a:rPr lang="ko-KR" altLang="en-US" dirty="0"/>
              <a:t>실제로 함수 내부에서 </a:t>
            </a:r>
            <a:r>
              <a:rPr lang="ko-KR" altLang="en-US" dirty="0" err="1"/>
              <a:t>실인자로</a:t>
            </a:r>
            <a:r>
              <a:rPr lang="ko-KR" altLang="en-US" dirty="0"/>
              <a:t> 전달된 배열의 </a:t>
            </a:r>
            <a:r>
              <a:rPr lang="ko-KR" altLang="en-US" dirty="0" err="1"/>
              <a:t>배열크기를</a:t>
            </a:r>
            <a:r>
              <a:rPr lang="ko-KR" altLang="en-US" dirty="0"/>
              <a:t> 알 수 없음</a:t>
            </a:r>
            <a:endParaRPr lang="en-US" altLang="ko-KR" dirty="0"/>
          </a:p>
          <a:p>
            <a:pPr lvl="2"/>
            <a:r>
              <a:rPr lang="ko-KR" altLang="en-US" dirty="0" err="1"/>
              <a:t>배열크기를</a:t>
            </a:r>
            <a:r>
              <a:rPr lang="ko-KR" altLang="en-US" dirty="0"/>
              <a:t> 두 번째 인자로 사용</a:t>
            </a:r>
            <a:endParaRPr lang="en-US" altLang="ko-KR" dirty="0"/>
          </a:p>
          <a:p>
            <a:pPr lvl="1"/>
            <a:r>
              <a:rPr lang="ko-KR" altLang="en-US" dirty="0"/>
              <a:t>매개변수를 </a:t>
            </a:r>
            <a:r>
              <a:rPr lang="en-US" altLang="ko-KR" dirty="0"/>
              <a:t>double </a:t>
            </a:r>
            <a:r>
              <a:rPr lang="en-US" altLang="ko-KR" dirty="0" err="1"/>
              <a:t>ary</a:t>
            </a:r>
            <a:r>
              <a:rPr lang="en-US" altLang="ko-KR" dirty="0"/>
              <a:t>[]</a:t>
            </a:r>
            <a:r>
              <a:rPr lang="ko-KR" altLang="en-US" dirty="0"/>
              <a:t>처럼 기술해도 단순히 </a:t>
            </a:r>
            <a:r>
              <a:rPr lang="en-US" altLang="ko-KR" dirty="0"/>
              <a:t>double *</a:t>
            </a:r>
            <a:r>
              <a:rPr lang="en-US" altLang="ko-KR" dirty="0" err="1"/>
              <a:t>ary</a:t>
            </a:r>
            <a:r>
              <a:rPr lang="ko-KR" altLang="en-US" dirty="0"/>
              <a:t>처럼 포인터 변수로 인식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배열이름으로 전달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92" y="4184267"/>
            <a:ext cx="6590567" cy="25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1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만일 </a:t>
            </a:r>
            <a:r>
              <a:rPr lang="ko-KR" altLang="en-US" dirty="0" err="1"/>
              <a:t>배열크기를</a:t>
            </a:r>
            <a:r>
              <a:rPr lang="ko-KR" altLang="en-US" dirty="0"/>
              <a:t> 인자로 사용하지 않는다면</a:t>
            </a:r>
            <a:endParaRPr lang="en-US" altLang="ko-KR" dirty="0"/>
          </a:p>
          <a:p>
            <a:pPr lvl="1"/>
            <a:r>
              <a:rPr lang="ko-KR" altLang="en-US" dirty="0"/>
              <a:t>정해진 </a:t>
            </a:r>
            <a:r>
              <a:rPr lang="ko-KR" altLang="en-US" dirty="0" err="1" smtClean="0"/>
              <a:t>배열크기</a:t>
            </a:r>
            <a:r>
              <a:rPr lang="ko-KR" altLang="en-US" dirty="0" smtClean="0"/>
              <a:t> 상수를 </a:t>
            </a:r>
            <a:r>
              <a:rPr lang="ko-KR" altLang="en-US" dirty="0" err="1"/>
              <a:t>함수정의</a:t>
            </a:r>
            <a:r>
              <a:rPr lang="ko-KR" altLang="en-US" dirty="0"/>
              <a:t> 내부에서 사용해야 함</a:t>
            </a:r>
            <a:endParaRPr lang="en-US" altLang="ko-KR" dirty="0"/>
          </a:p>
          <a:p>
            <a:pPr lvl="2"/>
            <a:r>
              <a:rPr lang="ko-KR" altLang="en-US" dirty="0"/>
              <a:t>이런 방법은 </a:t>
            </a:r>
            <a:r>
              <a:rPr lang="ko-KR" altLang="en-US" dirty="0" err="1"/>
              <a:t>배열크기가</a:t>
            </a:r>
            <a:r>
              <a:rPr lang="ko-KR" altLang="en-US" dirty="0"/>
              <a:t> 변하면 소스를 수정해야 하므로 비효율적</a:t>
            </a:r>
            <a:endParaRPr lang="en-US" altLang="ko-KR" dirty="0"/>
          </a:p>
          <a:p>
            <a:pPr lvl="1"/>
            <a:r>
              <a:rPr lang="ko-KR" altLang="en-US" dirty="0" err="1"/>
              <a:t>배열크기에</a:t>
            </a:r>
            <a:r>
              <a:rPr lang="ko-KR" altLang="en-US" dirty="0"/>
              <a:t> 관계없이 배열 원소의 합을 구하는 함수를 만들려면</a:t>
            </a:r>
            <a:endParaRPr lang="en-US" altLang="ko-KR" dirty="0"/>
          </a:p>
          <a:p>
            <a:pPr lvl="2"/>
            <a:r>
              <a:rPr lang="ko-KR" altLang="en-US" dirty="0" err="1"/>
              <a:t>배열크기도</a:t>
            </a:r>
            <a:r>
              <a:rPr lang="ko-KR" altLang="en-US" dirty="0"/>
              <a:t> 하나의 인자로 사용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배열크기를</a:t>
            </a:r>
            <a:r>
              <a:rPr lang="ko-KR" altLang="en-US" dirty="0" smtClean="0"/>
              <a:t> </a:t>
            </a:r>
            <a:r>
              <a:rPr lang="ko-KR" altLang="en-US" dirty="0"/>
              <a:t>인자로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08" y="2761000"/>
            <a:ext cx="77152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9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배열 </a:t>
            </a:r>
            <a:r>
              <a:rPr lang="en-US" altLang="ko-KR" dirty="0"/>
              <a:t>point</a:t>
            </a:r>
            <a:r>
              <a:rPr lang="ko-KR" altLang="en-US" dirty="0"/>
              <a:t>에서</a:t>
            </a:r>
            <a:endParaRPr lang="en-US" altLang="ko-KR" dirty="0"/>
          </a:p>
          <a:p>
            <a:pPr lvl="1"/>
            <a:r>
              <a:rPr lang="ko-KR" altLang="en-US" dirty="0"/>
              <a:t>간접연산자를 사용한 </a:t>
            </a:r>
            <a:r>
              <a:rPr lang="ko-KR" altLang="en-US" dirty="0" err="1"/>
              <a:t>배열원소의</a:t>
            </a:r>
            <a:r>
              <a:rPr lang="ko-KR" altLang="en-US" dirty="0"/>
              <a:t> 접근 방법은 *</a:t>
            </a:r>
            <a:r>
              <a:rPr lang="en-US" altLang="ko-KR" dirty="0"/>
              <a:t>(point +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배열의 합을 구하려면 </a:t>
            </a:r>
            <a:r>
              <a:rPr lang="en-US" altLang="ko-KR" dirty="0"/>
              <a:t>sum += *(point + </a:t>
            </a:r>
            <a:r>
              <a:rPr lang="en-US" altLang="ko-KR" dirty="0" err="1"/>
              <a:t>i</a:t>
            </a:r>
            <a:r>
              <a:rPr lang="en-US" altLang="ko-KR" dirty="0"/>
              <a:t>); </a:t>
            </a:r>
            <a:r>
              <a:rPr lang="ko-KR" altLang="en-US" dirty="0"/>
              <a:t>문장을 반복</a:t>
            </a:r>
            <a:endParaRPr lang="en-US" altLang="ko-KR" dirty="0"/>
          </a:p>
          <a:p>
            <a:pPr lvl="1"/>
            <a:r>
              <a:rPr lang="ko-KR" altLang="en-US" dirty="0"/>
              <a:t>문장 </a:t>
            </a:r>
            <a:r>
              <a:rPr lang="en-US" altLang="ko-KR" dirty="0" err="1"/>
              <a:t>int</a:t>
            </a:r>
            <a:r>
              <a:rPr lang="en-US" altLang="ko-KR" dirty="0"/>
              <a:t> *address = point;</a:t>
            </a:r>
          </a:p>
          <a:p>
            <a:pPr lvl="2"/>
            <a:r>
              <a:rPr lang="ko-KR" altLang="en-US" dirty="0"/>
              <a:t>배열 </a:t>
            </a:r>
            <a:r>
              <a:rPr lang="en-US" altLang="ko-KR" dirty="0"/>
              <a:t>point</a:t>
            </a:r>
            <a:r>
              <a:rPr lang="ko-KR" altLang="en-US" dirty="0"/>
              <a:t>를 가리키는 포인터 변수 </a:t>
            </a:r>
            <a:r>
              <a:rPr lang="en-US" altLang="ko-KR" dirty="0"/>
              <a:t>address</a:t>
            </a:r>
            <a:r>
              <a:rPr lang="ko-KR" altLang="en-US" dirty="0"/>
              <a:t>를 선언하여 </a:t>
            </a:r>
            <a:r>
              <a:rPr lang="en-US" altLang="ko-KR" dirty="0"/>
              <a:t>point</a:t>
            </a:r>
            <a:r>
              <a:rPr lang="ko-KR" altLang="en-US" dirty="0"/>
              <a:t>를 저장</a:t>
            </a:r>
            <a:endParaRPr lang="en-US" altLang="ko-KR" dirty="0"/>
          </a:p>
          <a:p>
            <a:pPr lvl="1"/>
            <a:r>
              <a:rPr lang="ko-KR" altLang="en-US" dirty="0"/>
              <a:t>문장 </a:t>
            </a:r>
            <a:r>
              <a:rPr lang="en-US" altLang="ko-KR" dirty="0"/>
              <a:t>sum += *(address++)</a:t>
            </a:r>
            <a:r>
              <a:rPr lang="ko-KR" altLang="en-US" dirty="0"/>
              <a:t>으로도 배열의 합 가능</a:t>
            </a:r>
            <a:endParaRPr lang="en-US" altLang="ko-KR" dirty="0"/>
          </a:p>
          <a:p>
            <a:pPr lvl="1"/>
            <a:r>
              <a:rPr lang="ko-KR" altLang="en-US" dirty="0" err="1"/>
              <a:t>배열이름</a:t>
            </a:r>
            <a:r>
              <a:rPr lang="ko-KR" altLang="en-US" dirty="0"/>
              <a:t> </a:t>
            </a:r>
            <a:r>
              <a:rPr lang="en-US" altLang="ko-KR" dirty="0"/>
              <a:t>point</a:t>
            </a:r>
            <a:r>
              <a:rPr lang="ko-KR" altLang="en-US" dirty="0"/>
              <a:t>는 주소 상수</a:t>
            </a:r>
            <a:endParaRPr lang="en-US" altLang="ko-KR" dirty="0"/>
          </a:p>
          <a:p>
            <a:pPr lvl="2"/>
            <a:r>
              <a:rPr lang="en-US" altLang="ko-KR" dirty="0" smtClean="0"/>
              <a:t>sum </a:t>
            </a:r>
            <a:r>
              <a:rPr lang="en-US" altLang="ko-KR" dirty="0"/>
              <a:t>+= *(point++)</a:t>
            </a:r>
            <a:r>
              <a:rPr lang="ko-KR" altLang="en-US" dirty="0"/>
              <a:t>는 사용 불가능</a:t>
            </a:r>
            <a:endParaRPr lang="en-US" altLang="ko-KR" dirty="0"/>
          </a:p>
          <a:p>
            <a:pPr lvl="3"/>
            <a:r>
              <a:rPr lang="ko-KR" altLang="en-US" dirty="0"/>
              <a:t>증가 </a:t>
            </a:r>
            <a:r>
              <a:rPr lang="ko-KR" altLang="en-US" dirty="0" err="1"/>
              <a:t>연산식</a:t>
            </a:r>
            <a:r>
              <a:rPr lang="ko-KR" altLang="en-US" dirty="0"/>
              <a:t> </a:t>
            </a:r>
            <a:r>
              <a:rPr lang="en-US" altLang="ko-KR" dirty="0"/>
              <a:t>point++</a:t>
            </a:r>
            <a:r>
              <a:rPr lang="ko-KR" altLang="en-US" dirty="0"/>
              <a:t>의 </a:t>
            </a:r>
            <a:r>
              <a:rPr lang="ko-KR" altLang="en-US" dirty="0" err="1"/>
              <a:t>피연산자로</a:t>
            </a:r>
            <a:r>
              <a:rPr lang="ko-KR" altLang="en-US" dirty="0"/>
              <a:t> 상수인 </a:t>
            </a:r>
            <a:r>
              <a:rPr lang="en-US" altLang="ko-KR" dirty="0"/>
              <a:t>point</a:t>
            </a:r>
            <a:r>
              <a:rPr lang="ko-KR" altLang="en-US" dirty="0"/>
              <a:t>를 사용할 수 없기 때문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배열원소</a:t>
            </a:r>
            <a:r>
              <a:rPr lang="ko-KR" altLang="en-US" dirty="0"/>
              <a:t> 참조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78" y="4114433"/>
            <a:ext cx="70770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6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31513</TotalTime>
  <Words>2203</Words>
  <Application>Microsoft Office PowerPoint</Application>
  <PresentationFormat>화면 슬라이드 쇼(4:3)</PresentationFormat>
  <Paragraphs>359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함수에서 값의 전달</vt:lpstr>
      <vt:lpstr>함수에서 주소의 전달</vt:lpstr>
      <vt:lpstr>함수의 값과 주소의 전달 방식</vt:lpstr>
      <vt:lpstr>배열이름으로 전달</vt:lpstr>
      <vt:lpstr>배열크기를 인자로 사용</vt:lpstr>
      <vt:lpstr>다양한 배열원소 참조 방법</vt:lpstr>
      <vt:lpstr>형식 매개변수 int ary[]와 int *ary</vt:lpstr>
      <vt:lpstr>함수에서 배열인자의 사용</vt:lpstr>
      <vt:lpstr>가변 인자가 있는 함수머리</vt:lpstr>
      <vt:lpstr>가변 인자(variable argument)</vt:lpstr>
      <vt:lpstr>가변 인자가 있는 함수 구현(1)</vt:lpstr>
      <vt:lpstr>가변 인자가 있는 함수 구현(2)</vt:lpstr>
      <vt:lpstr>가변인자 처리 함수의 정의와 호출</vt:lpstr>
      <vt:lpstr>LAB 여러 정수 인자에서 최소값 찾기</vt:lpstr>
      <vt:lpstr>매개변수와 반환으로 포인터 사용</vt:lpstr>
      <vt:lpstr>함수로 포인터를 전달하는 주소에 의한 호출</vt:lpstr>
      <vt:lpstr>주소값 반환</vt:lpstr>
      <vt:lpstr>주소값 반환 함수의 정의와 이용</vt:lpstr>
      <vt:lpstr>상수를 위한 const 사용</vt:lpstr>
      <vt:lpstr>함수 매개변수에서 const의 사용 방법과 의미</vt:lpstr>
      <vt:lpstr>참조 변수의 상수와 포인터의 상수</vt:lpstr>
      <vt:lpstr>복소수를 위한 구조체</vt:lpstr>
      <vt:lpstr>인자와 반환형으로 구조체 사용(1)</vt:lpstr>
      <vt:lpstr>인자와 반환형으로 구조체 사용(2)</vt:lpstr>
      <vt:lpstr>구조체를 사용하여 복소수를 표현,  함수의 인자와 반환형으로 사용</vt:lpstr>
      <vt:lpstr>LAB 책 정보를 표현하는 구조체 전달</vt:lpstr>
      <vt:lpstr>함수 포인터(1)</vt:lpstr>
      <vt:lpstr>함수 포인터(2)</vt:lpstr>
      <vt:lpstr>함수 포인터(3)</vt:lpstr>
      <vt:lpstr>함수 포인터 변수에 대입</vt:lpstr>
      <vt:lpstr>함수 포인터를 이용한 함수 호출</vt:lpstr>
      <vt:lpstr>함수 주소를 저장하는 함수 포인터의 선언과 사용</vt:lpstr>
      <vt:lpstr>함수 포인터 배열 개념</vt:lpstr>
      <vt:lpstr>함수 포인터 배열 선언</vt:lpstr>
      <vt:lpstr>함수 포인터 배열의 선언과 사용</vt:lpstr>
      <vt:lpstr>void 포인터</vt:lpstr>
      <vt:lpstr>void 포인터 활용</vt:lpstr>
      <vt:lpstr>포인터 void *의 선언과 활용</vt:lpstr>
      <vt:lpstr>LAB 함수 포인터 배열의 활용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788</cp:revision>
  <dcterms:created xsi:type="dcterms:W3CDTF">2013-05-23T04:26:30Z</dcterms:created>
  <dcterms:modified xsi:type="dcterms:W3CDTF">2021-08-25T00:20:51Z</dcterms:modified>
</cp:coreProperties>
</file>